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65" r:id="rId3"/>
    <p:sldId id="264" r:id="rId4"/>
    <p:sldId id="418" r:id="rId5"/>
    <p:sldId id="419" r:id="rId6"/>
    <p:sldId id="446" r:id="rId7"/>
    <p:sldId id="395" r:id="rId8"/>
    <p:sldId id="405" r:id="rId9"/>
    <p:sldId id="417" r:id="rId10"/>
    <p:sldId id="469" r:id="rId11"/>
    <p:sldId id="466" r:id="rId12"/>
    <p:sldId id="467" r:id="rId13"/>
    <p:sldId id="421" r:id="rId14"/>
    <p:sldId id="420" r:id="rId15"/>
    <p:sldId id="470" r:id="rId16"/>
    <p:sldId id="459" r:id="rId17"/>
    <p:sldId id="460" r:id="rId18"/>
    <p:sldId id="400" r:id="rId19"/>
    <p:sldId id="279" r:id="rId20"/>
    <p:sldId id="292" r:id="rId21"/>
    <p:sldId id="263" r:id="rId22"/>
    <p:sldId id="269" r:id="rId23"/>
    <p:sldId id="461" r:id="rId24"/>
    <p:sldId id="443" r:id="rId25"/>
    <p:sldId id="299" r:id="rId26"/>
    <p:sldId id="298" r:id="rId27"/>
    <p:sldId id="465" r:id="rId28"/>
    <p:sldId id="261" r:id="rId29"/>
    <p:sldId id="468" r:id="rId30"/>
    <p:sldId id="462" r:id="rId31"/>
    <p:sldId id="293" r:id="rId32"/>
    <p:sldId id="295" r:id="rId33"/>
    <p:sldId id="270" r:id="rId34"/>
    <p:sldId id="456" r:id="rId35"/>
  </p:sldIdLst>
  <p:sldSz cx="12192000" cy="6858000"/>
  <p:notesSz cx="6888163" cy="100218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茅根 真由美" initials="茅根" lastIdx="3" clrIdx="0">
    <p:extLst>
      <p:ext uri="{19B8F6BF-5375-455C-9EA6-DF929625EA0E}">
        <p15:presenceInfo xmlns:p15="http://schemas.microsoft.com/office/powerpoint/2012/main" userId="6dc83b4166d8b7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64B027-C786-4AEF-BBE6-84BE755C469D}" v="51" dt="2024-01-07T07:47:06.56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茅根 真由美" userId="6dc83b4166d8b785" providerId="LiveId" clId="{B860A4B9-8798-4473-8325-B344CAB7626F}"/>
    <pc:docChg chg="modSld sldOrd">
      <pc:chgData name="茅根 真由美" userId="6dc83b4166d8b785" providerId="LiveId" clId="{B860A4B9-8798-4473-8325-B344CAB7626F}" dt="2020-10-25T09:47:50.188" v="105" actId="207"/>
      <pc:docMkLst>
        <pc:docMk/>
      </pc:docMkLst>
      <pc:sldChg chg="modSp mod">
        <pc:chgData name="茅根 真由美" userId="6dc83b4166d8b785" providerId="LiveId" clId="{B860A4B9-8798-4473-8325-B344CAB7626F}" dt="2020-10-25T05:52:15.945" v="103" actId="20577"/>
        <pc:sldMkLst>
          <pc:docMk/>
          <pc:sldMk cId="4224656478" sldId="285"/>
        </pc:sldMkLst>
        <pc:spChg chg="mod">
          <ac:chgData name="茅根 真由美" userId="6dc83b4166d8b785" providerId="LiveId" clId="{B860A4B9-8798-4473-8325-B344CAB7626F}" dt="2020-10-25T05:52:15.945" v="103" actId="20577"/>
          <ac:spMkLst>
            <pc:docMk/>
            <pc:sldMk cId="4224656478" sldId="285"/>
            <ac:spMk id="11" creationId="{860B5C0C-C2B1-408B-B23B-24C6580EE1B4}"/>
          </ac:spMkLst>
        </pc:spChg>
      </pc:sldChg>
      <pc:sldChg chg="modSp mod">
        <pc:chgData name="茅根 真由美" userId="6dc83b4166d8b785" providerId="LiveId" clId="{B860A4B9-8798-4473-8325-B344CAB7626F}" dt="2020-10-25T09:47:50.188" v="105" actId="207"/>
        <pc:sldMkLst>
          <pc:docMk/>
          <pc:sldMk cId="3699768296" sldId="293"/>
        </pc:sldMkLst>
        <pc:spChg chg="mod">
          <ac:chgData name="茅根 真由美" userId="6dc83b4166d8b785" providerId="LiveId" clId="{B860A4B9-8798-4473-8325-B344CAB7626F}" dt="2020-10-25T09:47:50.188" v="105" actId="207"/>
          <ac:spMkLst>
            <pc:docMk/>
            <pc:sldMk cId="3699768296" sldId="293"/>
            <ac:spMk id="3" creationId="{A405D79B-18DD-4BE6-A2B9-F69964BA8D04}"/>
          </ac:spMkLst>
        </pc:spChg>
      </pc:sldChg>
      <pc:sldChg chg="ord">
        <pc:chgData name="茅根 真由美" userId="6dc83b4166d8b785" providerId="LiveId" clId="{B860A4B9-8798-4473-8325-B344CAB7626F}" dt="2020-10-25T03:06:24.640" v="1"/>
        <pc:sldMkLst>
          <pc:docMk/>
          <pc:sldMk cId="223486176" sldId="396"/>
        </pc:sldMkLst>
      </pc:sldChg>
      <pc:sldChg chg="modSp mod ord">
        <pc:chgData name="茅根 真由美" userId="6dc83b4166d8b785" providerId="LiveId" clId="{B860A4B9-8798-4473-8325-B344CAB7626F}" dt="2020-10-25T03:51:42.330" v="9" actId="1076"/>
        <pc:sldMkLst>
          <pc:docMk/>
          <pc:sldMk cId="2020120109" sldId="403"/>
        </pc:sldMkLst>
        <pc:picChg chg="mod">
          <ac:chgData name="茅根 真由美" userId="6dc83b4166d8b785" providerId="LiveId" clId="{B860A4B9-8798-4473-8325-B344CAB7626F}" dt="2020-10-25T03:51:42.330" v="9" actId="1076"/>
          <ac:picMkLst>
            <pc:docMk/>
            <pc:sldMk cId="2020120109" sldId="403"/>
            <ac:picMk id="11" creationId="{6BEE484D-38EE-4D81-8754-174D2522F9F1}"/>
          </ac:picMkLst>
        </pc:picChg>
      </pc:sldChg>
      <pc:sldChg chg="modSp mod ord">
        <pc:chgData name="茅根 真由美" userId="6dc83b4166d8b785" providerId="LiveId" clId="{B860A4B9-8798-4473-8325-B344CAB7626F}" dt="2020-10-25T03:52:10.350" v="11" actId="1076"/>
        <pc:sldMkLst>
          <pc:docMk/>
          <pc:sldMk cId="1931118529" sldId="404"/>
        </pc:sldMkLst>
        <pc:picChg chg="mod">
          <ac:chgData name="茅根 真由美" userId="6dc83b4166d8b785" providerId="LiveId" clId="{B860A4B9-8798-4473-8325-B344CAB7626F}" dt="2020-10-25T03:52:10.350" v="11" actId="1076"/>
          <ac:picMkLst>
            <pc:docMk/>
            <pc:sldMk cId="1931118529" sldId="404"/>
            <ac:picMk id="5" creationId="{692F1BE1-F8EA-4F4F-BD48-DA9CDD731521}"/>
          </ac:picMkLst>
        </pc:picChg>
      </pc:sldChg>
      <pc:sldChg chg="modSp mod ord">
        <pc:chgData name="茅根 真由美" userId="6dc83b4166d8b785" providerId="LiveId" clId="{B860A4B9-8798-4473-8325-B344CAB7626F}" dt="2020-10-25T03:57:40.658" v="33" actId="14100"/>
        <pc:sldMkLst>
          <pc:docMk/>
          <pc:sldMk cId="998492223" sldId="407"/>
        </pc:sldMkLst>
        <pc:spChg chg="mod">
          <ac:chgData name="茅根 真由美" userId="6dc83b4166d8b785" providerId="LiveId" clId="{B860A4B9-8798-4473-8325-B344CAB7626F}" dt="2020-10-25T03:57:40.658" v="33" actId="14100"/>
          <ac:spMkLst>
            <pc:docMk/>
            <pc:sldMk cId="998492223" sldId="407"/>
            <ac:spMk id="3" creationId="{4397491F-FA8A-43D5-BCFA-529BF3CA0C36}"/>
          </ac:spMkLst>
        </pc:spChg>
      </pc:sldChg>
    </pc:docChg>
  </pc:docChgLst>
  <pc:docChgLst>
    <pc:chgData name="茅根 真由美" userId="6dc83b4166d8b785" providerId="LiveId" clId="{91EB8C46-10AC-4577-97C2-44717C6DF980}"/>
    <pc:docChg chg="undo redo custSel addSld delSld modSld sldOrd">
      <pc:chgData name="茅根 真由美" userId="6dc83b4166d8b785" providerId="LiveId" clId="{91EB8C46-10AC-4577-97C2-44717C6DF980}" dt="2022-11-05T04:36:36.484" v="8018" actId="20577"/>
      <pc:docMkLst>
        <pc:docMk/>
      </pc:docMkLst>
      <pc:sldChg chg="addSp delSp modSp mod">
        <pc:chgData name="茅根 真由美" userId="6dc83b4166d8b785" providerId="LiveId" clId="{91EB8C46-10AC-4577-97C2-44717C6DF980}" dt="2022-11-01T06:27:32.252" v="6376" actId="1076"/>
        <pc:sldMkLst>
          <pc:docMk/>
          <pc:sldMk cId="4235781462" sldId="256"/>
        </pc:sldMkLst>
        <pc:spChg chg="mod">
          <ac:chgData name="茅根 真由美" userId="6dc83b4166d8b785" providerId="LiveId" clId="{91EB8C46-10AC-4577-97C2-44717C6DF980}" dt="2022-11-01T06:24:11.844" v="6352" actId="1076"/>
          <ac:spMkLst>
            <pc:docMk/>
            <pc:sldMk cId="4235781462" sldId="256"/>
            <ac:spMk id="2" creationId="{AE760767-7B01-4162-91C6-57F103742028}"/>
          </ac:spMkLst>
        </pc:spChg>
        <pc:spChg chg="del">
          <ac:chgData name="茅根 真由美" userId="6dc83b4166d8b785" providerId="LiveId" clId="{91EB8C46-10AC-4577-97C2-44717C6DF980}" dt="2022-11-01T06:23:00.410" v="6346" actId="21"/>
          <ac:spMkLst>
            <pc:docMk/>
            <pc:sldMk cId="4235781462" sldId="256"/>
            <ac:spMk id="5" creationId="{31B31479-E43F-4C3E-AC5D-8FA372F8BF65}"/>
          </ac:spMkLst>
        </pc:spChg>
        <pc:picChg chg="add mod">
          <ac:chgData name="茅根 真由美" userId="6dc83b4166d8b785" providerId="LiveId" clId="{91EB8C46-10AC-4577-97C2-44717C6DF980}" dt="2022-11-01T06:27:26.960" v="6374" actId="1076"/>
          <ac:picMkLst>
            <pc:docMk/>
            <pc:sldMk cId="4235781462" sldId="256"/>
            <ac:picMk id="6" creationId="{26C7F587-61A3-27C4-CB61-D33BE6AF6307}"/>
          </ac:picMkLst>
        </pc:picChg>
        <pc:picChg chg="add mod">
          <ac:chgData name="茅根 真由美" userId="6dc83b4166d8b785" providerId="LiveId" clId="{91EB8C46-10AC-4577-97C2-44717C6DF980}" dt="2022-11-01T06:27:29.260" v="6375" actId="1076"/>
          <ac:picMkLst>
            <pc:docMk/>
            <pc:sldMk cId="4235781462" sldId="256"/>
            <ac:picMk id="8" creationId="{04083872-CF8C-FB6E-1EBC-EFCD18B771B7}"/>
          </ac:picMkLst>
        </pc:picChg>
        <pc:picChg chg="del">
          <ac:chgData name="茅根 真由美" userId="6dc83b4166d8b785" providerId="LiveId" clId="{91EB8C46-10AC-4577-97C2-44717C6DF980}" dt="2022-10-17T08:24:28.779" v="1749" actId="21"/>
          <ac:picMkLst>
            <pc:docMk/>
            <pc:sldMk cId="4235781462" sldId="256"/>
            <ac:picMk id="8" creationId="{50BA4027-2AEE-4CA9-B262-D83A2443B2E7}"/>
          </ac:picMkLst>
        </pc:picChg>
        <pc:picChg chg="add mod">
          <ac:chgData name="茅根 真由美" userId="6dc83b4166d8b785" providerId="LiveId" clId="{91EB8C46-10AC-4577-97C2-44717C6DF980}" dt="2022-11-01T06:27:32.252" v="6376" actId="1076"/>
          <ac:picMkLst>
            <pc:docMk/>
            <pc:sldMk cId="4235781462" sldId="256"/>
            <ac:picMk id="9" creationId="{C4DB8567-FA3F-6076-3D99-001E40A94291}"/>
          </ac:picMkLst>
        </pc:picChg>
        <pc:picChg chg="del">
          <ac:chgData name="茅根 真由美" userId="6dc83b4166d8b785" providerId="LiveId" clId="{91EB8C46-10AC-4577-97C2-44717C6DF980}" dt="2022-10-17T08:24:26.833" v="1748" actId="21"/>
          <ac:picMkLst>
            <pc:docMk/>
            <pc:sldMk cId="4235781462" sldId="256"/>
            <ac:picMk id="12" creationId="{C2E058EE-768E-4FD4-9CA7-FCFA75549449}"/>
          </ac:picMkLst>
        </pc:picChg>
        <pc:picChg chg="add del mod">
          <ac:chgData name="茅根 真由美" userId="6dc83b4166d8b785" providerId="LiveId" clId="{91EB8C46-10AC-4577-97C2-44717C6DF980}" dt="2022-11-01T06:24:12.442" v="6353"/>
          <ac:picMkLst>
            <pc:docMk/>
            <pc:sldMk cId="4235781462" sldId="256"/>
            <ac:picMk id="1026" creationId="{291C4076-6D63-D110-7D34-CBEBE22F53FB}"/>
          </ac:picMkLst>
        </pc:picChg>
      </pc:sldChg>
      <pc:sldChg chg="modSp mod">
        <pc:chgData name="茅根 真由美" userId="6dc83b4166d8b785" providerId="LiveId" clId="{91EB8C46-10AC-4577-97C2-44717C6DF980}" dt="2022-11-05T04:23:51.357" v="7736"/>
        <pc:sldMkLst>
          <pc:docMk/>
          <pc:sldMk cId="3246162723" sldId="261"/>
        </pc:sldMkLst>
        <pc:spChg chg="mod">
          <ac:chgData name="茅根 真由美" userId="6dc83b4166d8b785" providerId="LiveId" clId="{91EB8C46-10AC-4577-97C2-44717C6DF980}" dt="2022-11-05T04:23:51.357" v="7736"/>
          <ac:spMkLst>
            <pc:docMk/>
            <pc:sldMk cId="3246162723" sldId="261"/>
            <ac:spMk id="6" creationId="{00000000-0000-0000-0000-000000000000}"/>
          </ac:spMkLst>
        </pc:spChg>
      </pc:sldChg>
      <pc:sldChg chg="addSp delSp modSp mod ord">
        <pc:chgData name="茅根 真由美" userId="6dc83b4166d8b785" providerId="LiveId" clId="{91EB8C46-10AC-4577-97C2-44717C6DF980}" dt="2022-11-01T07:47:26.048" v="6451" actId="1076"/>
        <pc:sldMkLst>
          <pc:docMk/>
          <pc:sldMk cId="3726853191" sldId="263"/>
        </pc:sldMkLst>
        <pc:spChg chg="del mod">
          <ac:chgData name="茅根 真由美" userId="6dc83b4166d8b785" providerId="LiveId" clId="{91EB8C46-10AC-4577-97C2-44717C6DF980}" dt="2022-10-29T06:59:50.779" v="5338" actId="21"/>
          <ac:spMkLst>
            <pc:docMk/>
            <pc:sldMk cId="3726853191" sldId="263"/>
            <ac:spMk id="2" creationId="{C4E254AF-8423-4502-86CC-CD33DE840264}"/>
          </ac:spMkLst>
        </pc:spChg>
        <pc:spChg chg="del mod">
          <ac:chgData name="茅根 真由美" userId="6dc83b4166d8b785" providerId="LiveId" clId="{91EB8C46-10AC-4577-97C2-44717C6DF980}" dt="2022-10-29T06:59:58.182" v="5340" actId="21"/>
          <ac:spMkLst>
            <pc:docMk/>
            <pc:sldMk cId="3726853191" sldId="263"/>
            <ac:spMk id="5" creationId="{CC7EF452-76C0-4082-8CAE-13AC71D98949}"/>
          </ac:spMkLst>
        </pc:spChg>
        <pc:spChg chg="del mod">
          <ac:chgData name="茅根 真由美" userId="6dc83b4166d8b785" providerId="LiveId" clId="{91EB8C46-10AC-4577-97C2-44717C6DF980}" dt="2022-10-29T07:20:47.089" v="5826" actId="21"/>
          <ac:spMkLst>
            <pc:docMk/>
            <pc:sldMk cId="3726853191" sldId="263"/>
            <ac:spMk id="6" creationId="{79FB6532-F457-4AA1-8B20-CBD2608A4487}"/>
          </ac:spMkLst>
        </pc:spChg>
        <pc:spChg chg="del">
          <ac:chgData name="茅根 真由美" userId="6dc83b4166d8b785" providerId="LiveId" clId="{91EB8C46-10AC-4577-97C2-44717C6DF980}" dt="2022-10-29T07:05:59.259" v="5560" actId="21"/>
          <ac:spMkLst>
            <pc:docMk/>
            <pc:sldMk cId="3726853191" sldId="263"/>
            <ac:spMk id="9" creationId="{58EB3EED-BA4F-4864-8B5D-F5FFF0003F8F}"/>
          </ac:spMkLst>
        </pc:spChg>
        <pc:spChg chg="add mod">
          <ac:chgData name="茅根 真由美" userId="6dc83b4166d8b785" providerId="LiveId" clId="{91EB8C46-10AC-4577-97C2-44717C6DF980}" dt="2022-10-29T06:56:50.994" v="5191"/>
          <ac:spMkLst>
            <pc:docMk/>
            <pc:sldMk cId="3726853191" sldId="263"/>
            <ac:spMk id="11" creationId="{D1906C85-273B-6473-068D-425BC304D4FF}"/>
          </ac:spMkLst>
        </pc:spChg>
        <pc:spChg chg="add del mod">
          <ac:chgData name="茅根 真由美" userId="6dc83b4166d8b785" providerId="LiveId" clId="{91EB8C46-10AC-4577-97C2-44717C6DF980}" dt="2022-10-29T06:58:42.679" v="5215"/>
          <ac:spMkLst>
            <pc:docMk/>
            <pc:sldMk cId="3726853191" sldId="263"/>
            <ac:spMk id="12" creationId="{C7710E9D-EA30-53B5-5854-92411233416A}"/>
          </ac:spMkLst>
        </pc:spChg>
        <pc:spChg chg="add mod">
          <ac:chgData name="茅根 真由美" userId="6dc83b4166d8b785" providerId="LiveId" clId="{91EB8C46-10AC-4577-97C2-44717C6DF980}" dt="2022-11-01T07:47:26.048" v="6451" actId="1076"/>
          <ac:spMkLst>
            <pc:docMk/>
            <pc:sldMk cId="3726853191" sldId="263"/>
            <ac:spMk id="13" creationId="{BF26FE00-B5B5-3F97-39D8-CF15E268044E}"/>
          </ac:spMkLst>
        </pc:spChg>
        <pc:spChg chg="add del mod">
          <ac:chgData name="茅根 真由美" userId="6dc83b4166d8b785" providerId="LiveId" clId="{91EB8C46-10AC-4577-97C2-44717C6DF980}" dt="2022-10-29T06:59:55.118" v="5339" actId="21"/>
          <ac:spMkLst>
            <pc:docMk/>
            <pc:sldMk cId="3726853191" sldId="263"/>
            <ac:spMk id="15" creationId="{937F192A-506C-BB95-CC91-5AA27204A779}"/>
          </ac:spMkLst>
        </pc:spChg>
        <pc:spChg chg="add del mod">
          <ac:chgData name="茅根 真由美" userId="6dc83b4166d8b785" providerId="LiveId" clId="{91EB8C46-10AC-4577-97C2-44717C6DF980}" dt="2022-10-29T07:20:50.432" v="5827" actId="21"/>
          <ac:spMkLst>
            <pc:docMk/>
            <pc:sldMk cId="3726853191" sldId="263"/>
            <ac:spMk id="16" creationId="{745F6F6E-0FB3-57AA-B5C4-60B3D1993FA8}"/>
          </ac:spMkLst>
        </pc:spChg>
        <pc:spChg chg="add del mod">
          <ac:chgData name="茅根 真由美" userId="6dc83b4166d8b785" providerId="LiveId" clId="{91EB8C46-10AC-4577-97C2-44717C6DF980}" dt="2022-10-29T07:06:25.649" v="5566" actId="21"/>
          <ac:spMkLst>
            <pc:docMk/>
            <pc:sldMk cId="3726853191" sldId="263"/>
            <ac:spMk id="17" creationId="{24EDBBBC-C349-B34D-B3F4-E200EE6A8146}"/>
          </ac:spMkLst>
        </pc:spChg>
        <pc:spChg chg="add mod">
          <ac:chgData name="茅根 真由美" userId="6dc83b4166d8b785" providerId="LiveId" clId="{91EB8C46-10AC-4577-97C2-44717C6DF980}" dt="2022-10-29T07:24:20.695" v="6345" actId="1076"/>
          <ac:spMkLst>
            <pc:docMk/>
            <pc:sldMk cId="3726853191" sldId="263"/>
            <ac:spMk id="18" creationId="{152A96FC-6EBF-D8AE-DF48-9C661351E4EF}"/>
          </ac:spMkLst>
        </pc:spChg>
        <pc:graphicFrameChg chg="mod modGraphic">
          <ac:chgData name="茅根 真由美" userId="6dc83b4166d8b785" providerId="LiveId" clId="{91EB8C46-10AC-4577-97C2-44717C6DF980}" dt="2022-10-29T07:21:02.925" v="5830" actId="14734"/>
          <ac:graphicFrameMkLst>
            <pc:docMk/>
            <pc:sldMk cId="3726853191" sldId="263"/>
            <ac:graphicFrameMk id="4" creationId="{95400F9A-D751-46F0-B228-1427D2C60F00}"/>
          </ac:graphicFrameMkLst>
        </pc:graphicFrameChg>
        <pc:cxnChg chg="add mod">
          <ac:chgData name="茅根 真由美" userId="6dc83b4166d8b785" providerId="LiveId" clId="{91EB8C46-10AC-4577-97C2-44717C6DF980}" dt="2022-10-29T06:56:37.044" v="5189"/>
          <ac:cxnSpMkLst>
            <pc:docMk/>
            <pc:sldMk cId="3726853191" sldId="263"/>
            <ac:cxnSpMk id="10" creationId="{311DC5D6-6644-104F-396C-66DE12716988}"/>
          </ac:cxnSpMkLst>
        </pc:cxnChg>
      </pc:sldChg>
      <pc:sldChg chg="addSp delSp modSp mod ord">
        <pc:chgData name="茅根 真由美" userId="6dc83b4166d8b785" providerId="LiveId" clId="{91EB8C46-10AC-4577-97C2-44717C6DF980}" dt="2022-11-05T04:19:38.804" v="7604" actId="1076"/>
        <pc:sldMkLst>
          <pc:docMk/>
          <pc:sldMk cId="3808609870" sldId="264"/>
        </pc:sldMkLst>
        <pc:spChg chg="del">
          <ac:chgData name="茅根 真由美" userId="6dc83b4166d8b785" providerId="LiveId" clId="{91EB8C46-10AC-4577-97C2-44717C6DF980}" dt="2022-10-17T06:59:51.356" v="1070" actId="21"/>
          <ac:spMkLst>
            <pc:docMk/>
            <pc:sldMk cId="3808609870" sldId="264"/>
            <ac:spMk id="3" creationId="{1322D6F7-5481-49D3-8227-590B47234D1F}"/>
          </ac:spMkLst>
        </pc:spChg>
        <pc:spChg chg="del mod">
          <ac:chgData name="茅根 真由美" userId="6dc83b4166d8b785" providerId="LiveId" clId="{91EB8C46-10AC-4577-97C2-44717C6DF980}" dt="2022-10-17T07:01:10.016" v="1089" actId="21"/>
          <ac:spMkLst>
            <pc:docMk/>
            <pc:sldMk cId="3808609870" sldId="264"/>
            <ac:spMk id="5" creationId="{3D7C9E94-E810-45BA-B0F9-7A1BEFDB6034}"/>
          </ac:spMkLst>
        </pc:spChg>
        <pc:spChg chg="mod">
          <ac:chgData name="茅根 真由美" userId="6dc83b4166d8b785" providerId="LiveId" clId="{91EB8C46-10AC-4577-97C2-44717C6DF980}" dt="2022-11-05T04:19:38.804" v="7604" actId="1076"/>
          <ac:spMkLst>
            <pc:docMk/>
            <pc:sldMk cId="3808609870" sldId="264"/>
            <ac:spMk id="7" creationId="{00000000-0000-0000-0000-000000000000}"/>
          </ac:spMkLst>
        </pc:spChg>
        <pc:spChg chg="mod">
          <ac:chgData name="茅根 真由美" userId="6dc83b4166d8b785" providerId="LiveId" clId="{91EB8C46-10AC-4577-97C2-44717C6DF980}" dt="2022-11-05T03:11:38.130" v="6859" actId="1076"/>
          <ac:spMkLst>
            <pc:docMk/>
            <pc:sldMk cId="3808609870" sldId="264"/>
            <ac:spMk id="8" creationId="{CBFC6BC5-2D76-4A6A-AB84-06FC6DB58EF2}"/>
          </ac:spMkLst>
        </pc:spChg>
        <pc:spChg chg="mod">
          <ac:chgData name="茅根 真由美" userId="6dc83b4166d8b785" providerId="LiveId" clId="{91EB8C46-10AC-4577-97C2-44717C6DF980}" dt="2022-10-17T07:02:46.504" v="1154" actId="1076"/>
          <ac:spMkLst>
            <pc:docMk/>
            <pc:sldMk cId="3808609870" sldId="264"/>
            <ac:spMk id="9" creationId="{90DDA2CC-56EF-4B3E-8FA1-9ECA6037BE87}"/>
          </ac:spMkLst>
        </pc:spChg>
        <pc:spChg chg="mod">
          <ac:chgData name="茅根 真由美" userId="6dc83b4166d8b785" providerId="LiveId" clId="{91EB8C46-10AC-4577-97C2-44717C6DF980}" dt="2022-11-05T03:10:06.722" v="6778" actId="6549"/>
          <ac:spMkLst>
            <pc:docMk/>
            <pc:sldMk cId="3808609870" sldId="264"/>
            <ac:spMk id="10" creationId="{2EE2C0DF-AF17-48C2-AF3B-EDDFD7E660DC}"/>
          </ac:spMkLst>
        </pc:spChg>
        <pc:spChg chg="del">
          <ac:chgData name="茅根 真由美" userId="6dc83b4166d8b785" providerId="LiveId" clId="{91EB8C46-10AC-4577-97C2-44717C6DF980}" dt="2022-11-05T03:17:00.671" v="7029" actId="21"/>
          <ac:spMkLst>
            <pc:docMk/>
            <pc:sldMk cId="3808609870" sldId="264"/>
            <ac:spMk id="11" creationId="{99DF77B5-E75B-46C5-A204-6C88C6DBEFBE}"/>
          </ac:spMkLst>
        </pc:spChg>
        <pc:spChg chg="mod">
          <ac:chgData name="茅根 真由美" userId="6dc83b4166d8b785" providerId="LiveId" clId="{91EB8C46-10AC-4577-97C2-44717C6DF980}" dt="2022-11-05T03:20:35.594" v="7038" actId="20577"/>
          <ac:spMkLst>
            <pc:docMk/>
            <pc:sldMk cId="3808609870" sldId="264"/>
            <ac:spMk id="12" creationId="{DD9549EA-17BF-4542-B267-5E9C00E66886}"/>
          </ac:spMkLst>
        </pc:spChg>
        <pc:spChg chg="mod">
          <ac:chgData name="茅根 真由美" userId="6dc83b4166d8b785" providerId="LiveId" clId="{91EB8C46-10AC-4577-97C2-44717C6DF980}" dt="2022-11-05T03:12:10.906" v="6877" actId="20577"/>
          <ac:spMkLst>
            <pc:docMk/>
            <pc:sldMk cId="3808609870" sldId="264"/>
            <ac:spMk id="14" creationId="{FD3AE318-EF90-4674-A97C-3EDEA3F9E5B9}"/>
          </ac:spMkLst>
        </pc:spChg>
        <pc:spChg chg="del">
          <ac:chgData name="茅根 真由美" userId="6dc83b4166d8b785" providerId="LiveId" clId="{91EB8C46-10AC-4577-97C2-44717C6DF980}" dt="2022-10-17T06:59:48.316" v="1069" actId="21"/>
          <ac:spMkLst>
            <pc:docMk/>
            <pc:sldMk cId="3808609870" sldId="264"/>
            <ac:spMk id="16" creationId="{E8FF1455-F90D-4266-99EF-69805F43D81D}"/>
          </ac:spMkLst>
        </pc:spChg>
        <pc:picChg chg="add del mod">
          <ac:chgData name="茅根 真由美" userId="6dc83b4166d8b785" providerId="LiveId" clId="{91EB8C46-10AC-4577-97C2-44717C6DF980}" dt="2022-11-05T03:05:18.579" v="6721" actId="21"/>
          <ac:picMkLst>
            <pc:docMk/>
            <pc:sldMk cId="3808609870" sldId="264"/>
            <ac:picMk id="5" creationId="{4B938321-ED6F-66BE-BB08-33698B16EE19}"/>
          </ac:picMkLst>
        </pc:picChg>
        <pc:picChg chg="add mod">
          <ac:chgData name="茅根 真由美" userId="6dc83b4166d8b785" providerId="LiveId" clId="{91EB8C46-10AC-4577-97C2-44717C6DF980}" dt="2022-11-05T03:06:34.157" v="6755" actId="1036"/>
          <ac:picMkLst>
            <pc:docMk/>
            <pc:sldMk cId="3808609870" sldId="264"/>
            <ac:picMk id="16" creationId="{9F006EF7-225B-C496-DD6D-A2EB093461A7}"/>
          </ac:picMkLst>
        </pc:picChg>
      </pc:sldChg>
      <pc:sldChg chg="addSp delSp modSp mod">
        <pc:chgData name="茅根 真由美" userId="6dc83b4166d8b785" providerId="LiveId" clId="{91EB8C46-10AC-4577-97C2-44717C6DF980}" dt="2022-11-05T04:19:55.714" v="7614" actId="1076"/>
        <pc:sldMkLst>
          <pc:docMk/>
          <pc:sldMk cId="4249926452" sldId="265"/>
        </pc:sldMkLst>
        <pc:spChg chg="mod">
          <ac:chgData name="茅根 真由美" userId="6dc83b4166d8b785" providerId="LiveId" clId="{91EB8C46-10AC-4577-97C2-44717C6DF980}" dt="2022-10-17T06:33:23.216" v="583" actId="14100"/>
          <ac:spMkLst>
            <pc:docMk/>
            <pc:sldMk cId="4249926452" sldId="265"/>
            <ac:spMk id="5" creationId="{97CF6D36-DD12-4D84-BC5F-EC84E4CC62DF}"/>
          </ac:spMkLst>
        </pc:spChg>
        <pc:spChg chg="mod">
          <ac:chgData name="茅根 真由美" userId="6dc83b4166d8b785" providerId="LiveId" clId="{91EB8C46-10AC-4577-97C2-44717C6DF980}" dt="2022-11-05T04:19:55.714" v="7614" actId="1076"/>
          <ac:spMkLst>
            <pc:docMk/>
            <pc:sldMk cId="4249926452" sldId="265"/>
            <ac:spMk id="6" creationId="{A0BE166C-6BDC-A270-7D30-8F166AC03E45}"/>
          </ac:spMkLst>
        </pc:spChg>
        <pc:spChg chg="mod">
          <ac:chgData name="茅根 真由美" userId="6dc83b4166d8b785" providerId="LiveId" clId="{91EB8C46-10AC-4577-97C2-44717C6DF980}" dt="2022-10-17T06:19:06.928" v="283" actId="20577"/>
          <ac:spMkLst>
            <pc:docMk/>
            <pc:sldMk cId="4249926452" sldId="265"/>
            <ac:spMk id="9" creationId="{3817E084-03FC-4EDD-B309-5E9944833EE6}"/>
          </ac:spMkLst>
        </pc:spChg>
        <pc:spChg chg="mod">
          <ac:chgData name="茅根 真由美" userId="6dc83b4166d8b785" providerId="LiveId" clId="{91EB8C46-10AC-4577-97C2-44717C6DF980}" dt="2022-10-17T06:17:14.006" v="264" actId="20577"/>
          <ac:spMkLst>
            <pc:docMk/>
            <pc:sldMk cId="4249926452" sldId="265"/>
            <ac:spMk id="10" creationId="{4F75CEAD-F9A7-49BF-95CA-3F256E4A7F97}"/>
          </ac:spMkLst>
        </pc:spChg>
        <pc:spChg chg="mod">
          <ac:chgData name="茅根 真由美" userId="6dc83b4166d8b785" providerId="LiveId" clId="{91EB8C46-10AC-4577-97C2-44717C6DF980}" dt="2022-10-17T08:51:23.558" v="2397" actId="1076"/>
          <ac:spMkLst>
            <pc:docMk/>
            <pc:sldMk cId="4249926452" sldId="265"/>
            <ac:spMk id="11" creationId="{02B0FBD6-5819-4215-8567-AB08B1AD3891}"/>
          </ac:spMkLst>
        </pc:spChg>
        <pc:spChg chg="mod">
          <ac:chgData name="茅根 真由美" userId="6dc83b4166d8b785" providerId="LiveId" clId="{91EB8C46-10AC-4577-97C2-44717C6DF980}" dt="2022-10-17T06:21:04.380" v="309" actId="20577"/>
          <ac:spMkLst>
            <pc:docMk/>
            <pc:sldMk cId="4249926452" sldId="265"/>
            <ac:spMk id="13" creationId="{D89E5274-B9FD-4532-9CE5-F04E5E90E960}"/>
          </ac:spMkLst>
        </pc:spChg>
        <pc:spChg chg="add del mod">
          <ac:chgData name="茅根 真由美" userId="6dc83b4166d8b785" providerId="LiveId" clId="{91EB8C46-10AC-4577-97C2-44717C6DF980}" dt="2022-10-17T07:04:52.831" v="1161" actId="21"/>
          <ac:spMkLst>
            <pc:docMk/>
            <pc:sldMk cId="4249926452" sldId="265"/>
            <ac:spMk id="14" creationId="{17CBAD29-ECBF-A47C-DFBF-DC9613C68DCC}"/>
          </ac:spMkLst>
        </pc:spChg>
        <pc:spChg chg="mod">
          <ac:chgData name="茅根 真由美" userId="6dc83b4166d8b785" providerId="LiveId" clId="{91EB8C46-10AC-4577-97C2-44717C6DF980}" dt="2022-10-17T08:50:36.319" v="2393" actId="1076"/>
          <ac:spMkLst>
            <pc:docMk/>
            <pc:sldMk cId="4249926452" sldId="265"/>
            <ac:spMk id="15" creationId="{1626E814-D44C-4F2E-9BDF-673692CFD388}"/>
          </ac:spMkLst>
        </pc:spChg>
        <pc:spChg chg="add del mod">
          <ac:chgData name="茅根 真由美" userId="6dc83b4166d8b785" providerId="LiveId" clId="{91EB8C46-10AC-4577-97C2-44717C6DF980}" dt="2022-10-17T07:08:41.883" v="1171" actId="21"/>
          <ac:spMkLst>
            <pc:docMk/>
            <pc:sldMk cId="4249926452" sldId="265"/>
            <ac:spMk id="19" creationId="{47E6A2F4-C647-006A-DC47-7BD9E6F804AA}"/>
          </ac:spMkLst>
        </pc:spChg>
        <pc:spChg chg="add mod">
          <ac:chgData name="茅根 真由美" userId="6dc83b4166d8b785" providerId="LiveId" clId="{91EB8C46-10AC-4577-97C2-44717C6DF980}" dt="2022-10-17T08:50:23.150" v="2390" actId="1076"/>
          <ac:spMkLst>
            <pc:docMk/>
            <pc:sldMk cId="4249926452" sldId="265"/>
            <ac:spMk id="20" creationId="{B73FEE4B-7CB2-0798-84FD-4B36E644ED89}"/>
          </ac:spMkLst>
        </pc:spChg>
        <pc:picChg chg="add del mod">
          <ac:chgData name="茅根 真由美" userId="6dc83b4166d8b785" providerId="LiveId" clId="{91EB8C46-10AC-4577-97C2-44717C6DF980}" dt="2022-10-17T07:04:20.042" v="1156" actId="21"/>
          <ac:picMkLst>
            <pc:docMk/>
            <pc:sldMk cId="4249926452" sldId="265"/>
            <ac:picMk id="6" creationId="{DC6A5D77-4912-70B7-174B-86A82C1E197E}"/>
          </ac:picMkLst>
        </pc:picChg>
        <pc:picChg chg="del mod ord">
          <ac:chgData name="茅根 真由美" userId="6dc83b4166d8b785" providerId="LiveId" clId="{91EB8C46-10AC-4577-97C2-44717C6DF980}" dt="2022-10-17T07:04:38.822" v="1159" actId="21"/>
          <ac:picMkLst>
            <pc:docMk/>
            <pc:sldMk cId="4249926452" sldId="265"/>
            <ac:picMk id="8" creationId="{B85D639D-AF26-4E7D-9B38-980A11D8575D}"/>
          </ac:picMkLst>
        </pc:picChg>
        <pc:picChg chg="add del mod">
          <ac:chgData name="茅根 真由美" userId="6dc83b4166d8b785" providerId="LiveId" clId="{91EB8C46-10AC-4577-97C2-44717C6DF980}" dt="2022-10-17T07:06:01.422" v="1167"/>
          <ac:picMkLst>
            <pc:docMk/>
            <pc:sldMk cId="4249926452" sldId="265"/>
            <ac:picMk id="16" creationId="{459468F7-8A61-333F-83D5-71326436DF5E}"/>
          </ac:picMkLst>
        </pc:picChg>
        <pc:picChg chg="add del mod">
          <ac:chgData name="茅根 真由美" userId="6dc83b4166d8b785" providerId="LiveId" clId="{91EB8C46-10AC-4577-97C2-44717C6DF980}" dt="2022-10-17T07:08:36.639" v="1170" actId="21"/>
          <ac:picMkLst>
            <pc:docMk/>
            <pc:sldMk cId="4249926452" sldId="265"/>
            <ac:picMk id="17" creationId="{FE17F586-F466-73DA-71BA-D1D1D85D0DD3}"/>
          </ac:picMkLst>
        </pc:picChg>
      </pc:sldChg>
      <pc:sldChg chg="addSp delSp modSp mod ord">
        <pc:chgData name="茅根 真由美" userId="6dc83b4166d8b785" providerId="LiveId" clId="{91EB8C46-10AC-4577-97C2-44717C6DF980}" dt="2022-11-04T06:20:20.836" v="6662" actId="1036"/>
        <pc:sldMkLst>
          <pc:docMk/>
          <pc:sldMk cId="4067799293" sldId="269"/>
        </pc:sldMkLst>
        <pc:spChg chg="mod">
          <ac:chgData name="茅根 真由美" userId="6dc83b4166d8b785" providerId="LiveId" clId="{91EB8C46-10AC-4577-97C2-44717C6DF980}" dt="2022-11-04T06:20:20.836" v="6662" actId="1036"/>
          <ac:spMkLst>
            <pc:docMk/>
            <pc:sldMk cId="4067799293" sldId="269"/>
            <ac:spMk id="3" creationId="{5F7D22FD-69B2-4E86-91E3-CB96F95E4E97}"/>
          </ac:spMkLst>
        </pc:spChg>
        <pc:spChg chg="del mod">
          <ac:chgData name="茅根 真由美" userId="6dc83b4166d8b785" providerId="LiveId" clId="{91EB8C46-10AC-4577-97C2-44717C6DF980}" dt="2022-10-29T07:10:34.097" v="5635" actId="21"/>
          <ac:spMkLst>
            <pc:docMk/>
            <pc:sldMk cId="4067799293" sldId="269"/>
            <ac:spMk id="5" creationId="{E35162F2-48F0-4322-8D0C-61E5BF5FEAC6}"/>
          </ac:spMkLst>
        </pc:spChg>
        <pc:spChg chg="del">
          <ac:chgData name="茅根 真由美" userId="6dc83b4166d8b785" providerId="LiveId" clId="{91EB8C46-10AC-4577-97C2-44717C6DF980}" dt="2022-10-29T07:13:13.022" v="5661" actId="21"/>
          <ac:spMkLst>
            <pc:docMk/>
            <pc:sldMk cId="4067799293" sldId="269"/>
            <ac:spMk id="6" creationId="{EAF57429-1E23-4DF6-A3C4-2622CB15BA00}"/>
          </ac:spMkLst>
        </pc:spChg>
        <pc:spChg chg="add mod">
          <ac:chgData name="茅根 真由美" userId="6dc83b4166d8b785" providerId="LiveId" clId="{91EB8C46-10AC-4577-97C2-44717C6DF980}" dt="2022-10-29T07:10:00.316" v="5611"/>
          <ac:spMkLst>
            <pc:docMk/>
            <pc:sldMk cId="4067799293" sldId="269"/>
            <ac:spMk id="9" creationId="{6E40E96D-FFAF-7F94-EED2-9E0159F0B87E}"/>
          </ac:spMkLst>
        </pc:spChg>
        <pc:spChg chg="add mod">
          <ac:chgData name="茅根 真由美" userId="6dc83b4166d8b785" providerId="LiveId" clId="{91EB8C46-10AC-4577-97C2-44717C6DF980}" dt="2022-11-01T07:47:20.137" v="6450" actId="1076"/>
          <ac:spMkLst>
            <pc:docMk/>
            <pc:sldMk cId="4067799293" sldId="269"/>
            <ac:spMk id="10" creationId="{1BC134C1-37C6-F7EA-EA0D-D3C8B7AF12E6}"/>
          </ac:spMkLst>
        </pc:spChg>
        <pc:spChg chg="add del mod">
          <ac:chgData name="茅根 真由美" userId="6dc83b4166d8b785" providerId="LiveId" clId="{91EB8C46-10AC-4577-97C2-44717C6DF980}" dt="2022-10-29T07:16:58.400" v="5710" actId="21"/>
          <ac:spMkLst>
            <pc:docMk/>
            <pc:sldMk cId="4067799293" sldId="269"/>
            <ac:spMk id="11" creationId="{4BF56A27-5EB8-1A77-2DF6-1B516BB83BD8}"/>
          </ac:spMkLst>
        </pc:spChg>
        <pc:spChg chg="add mod">
          <ac:chgData name="茅根 真由美" userId="6dc83b4166d8b785" providerId="LiveId" clId="{91EB8C46-10AC-4577-97C2-44717C6DF980}" dt="2022-10-29T07:18:26.111" v="5802" actId="1076"/>
          <ac:spMkLst>
            <pc:docMk/>
            <pc:sldMk cId="4067799293" sldId="269"/>
            <ac:spMk id="12" creationId="{E24A3142-328A-34C8-203B-3D4730422A42}"/>
          </ac:spMkLst>
        </pc:spChg>
        <pc:spChg chg="add mod">
          <ac:chgData name="茅根 真由美" userId="6dc83b4166d8b785" providerId="LiveId" clId="{91EB8C46-10AC-4577-97C2-44717C6DF980}" dt="2022-10-29T07:19:03.827" v="5822" actId="1076"/>
          <ac:spMkLst>
            <pc:docMk/>
            <pc:sldMk cId="4067799293" sldId="269"/>
            <ac:spMk id="13" creationId="{474327F7-BF2D-21CE-969F-D0671A48349E}"/>
          </ac:spMkLst>
        </pc:spChg>
        <pc:spChg chg="add mod">
          <ac:chgData name="茅根 真由美" userId="6dc83b4166d8b785" providerId="LiveId" clId="{91EB8C46-10AC-4577-97C2-44717C6DF980}" dt="2022-10-29T07:18:33.192" v="5810" actId="20577"/>
          <ac:spMkLst>
            <pc:docMk/>
            <pc:sldMk cId="4067799293" sldId="269"/>
            <ac:spMk id="14" creationId="{95247FB1-C669-64DE-4A0E-E99A08278305}"/>
          </ac:spMkLst>
        </pc:spChg>
        <pc:cxnChg chg="add mod">
          <ac:chgData name="茅根 真由美" userId="6dc83b4166d8b785" providerId="LiveId" clId="{91EB8C46-10AC-4577-97C2-44717C6DF980}" dt="2022-10-29T07:09:46.174" v="5609"/>
          <ac:cxnSpMkLst>
            <pc:docMk/>
            <pc:sldMk cId="4067799293" sldId="269"/>
            <ac:cxnSpMk id="8" creationId="{E4AF97F9-0B82-D50B-3E87-28D6459681FE}"/>
          </ac:cxnSpMkLst>
        </pc:cxnChg>
      </pc:sldChg>
      <pc:sldChg chg="modSp mod">
        <pc:chgData name="茅根 真由美" userId="6dc83b4166d8b785" providerId="LiveId" clId="{91EB8C46-10AC-4577-97C2-44717C6DF980}" dt="2022-11-05T04:24:20.405" v="7755" actId="20577"/>
        <pc:sldMkLst>
          <pc:docMk/>
          <pc:sldMk cId="3275223255" sldId="270"/>
        </pc:sldMkLst>
        <pc:spChg chg="mod">
          <ac:chgData name="茅根 真由美" userId="6dc83b4166d8b785" providerId="LiveId" clId="{91EB8C46-10AC-4577-97C2-44717C6DF980}" dt="2022-11-01T07:46:41.973" v="6447" actId="1076"/>
          <ac:spMkLst>
            <pc:docMk/>
            <pc:sldMk cId="3275223255" sldId="270"/>
            <ac:spMk id="14" creationId="{680676EB-7073-C8A2-6850-157BCA299DE3}"/>
          </ac:spMkLst>
        </pc:spChg>
        <pc:spChg chg="mod">
          <ac:chgData name="茅根 真由美" userId="6dc83b4166d8b785" providerId="LiveId" clId="{91EB8C46-10AC-4577-97C2-44717C6DF980}" dt="2022-11-05T04:24:20.405" v="7755" actId="20577"/>
          <ac:spMkLst>
            <pc:docMk/>
            <pc:sldMk cId="3275223255" sldId="270"/>
            <ac:spMk id="27" creationId="{00000000-0000-0000-0000-000000000000}"/>
          </ac:spMkLst>
        </pc:spChg>
      </pc:sldChg>
      <pc:sldChg chg="del">
        <pc:chgData name="茅根 真由美" userId="6dc83b4166d8b785" providerId="LiveId" clId="{91EB8C46-10AC-4577-97C2-44717C6DF980}" dt="2022-10-29T05:05:58.476" v="3898" actId="2696"/>
        <pc:sldMkLst>
          <pc:docMk/>
          <pc:sldMk cId="566808564" sldId="272"/>
        </pc:sldMkLst>
      </pc:sldChg>
      <pc:sldChg chg="del">
        <pc:chgData name="茅根 真由美" userId="6dc83b4166d8b785" providerId="LiveId" clId="{91EB8C46-10AC-4577-97C2-44717C6DF980}" dt="2022-10-29T07:08:51.614" v="5604" actId="2696"/>
        <pc:sldMkLst>
          <pc:docMk/>
          <pc:sldMk cId="0" sldId="276"/>
        </pc:sldMkLst>
      </pc:sldChg>
      <pc:sldChg chg="addSp delSp modSp mod ord">
        <pc:chgData name="茅根 真由美" userId="6dc83b4166d8b785" providerId="LiveId" clId="{91EB8C46-10AC-4577-97C2-44717C6DF980}" dt="2022-11-01T07:47:41.163" v="6453" actId="1076"/>
        <pc:sldMkLst>
          <pc:docMk/>
          <pc:sldMk cId="0" sldId="279"/>
        </pc:sldMkLst>
        <pc:spChg chg="del mod">
          <ac:chgData name="茅根 真由美" userId="6dc83b4166d8b785" providerId="LiveId" clId="{91EB8C46-10AC-4577-97C2-44717C6DF980}" dt="2022-10-29T06:24:07.088" v="4604" actId="21"/>
          <ac:spMkLst>
            <pc:docMk/>
            <pc:sldMk cId="0" sldId="279"/>
            <ac:spMk id="2" creationId="{00000000-0000-0000-0000-000000000000}"/>
          </ac:spMkLst>
        </pc:spChg>
        <pc:spChg chg="mod">
          <ac:chgData name="茅根 真由美" userId="6dc83b4166d8b785" providerId="LiveId" clId="{91EB8C46-10AC-4577-97C2-44717C6DF980}" dt="2022-10-29T06:44:56.020" v="4853" actId="1076"/>
          <ac:spMkLst>
            <pc:docMk/>
            <pc:sldMk cId="0" sldId="279"/>
            <ac:spMk id="3" creationId="{00000000-0000-0000-0000-000000000000}"/>
          </ac:spMkLst>
        </pc:spChg>
        <pc:spChg chg="del">
          <ac:chgData name="茅根 真由美" userId="6dc83b4166d8b785" providerId="LiveId" clId="{91EB8C46-10AC-4577-97C2-44717C6DF980}" dt="2022-10-29T06:25:25.715" v="4621" actId="21"/>
          <ac:spMkLst>
            <pc:docMk/>
            <pc:sldMk cId="0" sldId="279"/>
            <ac:spMk id="7" creationId="{B08A5C4B-23AD-477F-990F-AD061656510A}"/>
          </ac:spMkLst>
        </pc:spChg>
        <pc:spChg chg="add mod">
          <ac:chgData name="茅根 真由美" userId="6dc83b4166d8b785" providerId="LiveId" clId="{91EB8C46-10AC-4577-97C2-44717C6DF980}" dt="2022-10-29T06:23:00.158" v="4538"/>
          <ac:spMkLst>
            <pc:docMk/>
            <pc:sldMk cId="0" sldId="279"/>
            <ac:spMk id="9" creationId="{1D09DA71-4572-47A5-7D2B-F4739DBE1C78}"/>
          </ac:spMkLst>
        </pc:spChg>
        <pc:spChg chg="add del mod">
          <ac:chgData name="茅根 真由美" userId="6dc83b4166d8b785" providerId="LiveId" clId="{91EB8C46-10AC-4577-97C2-44717C6DF980}" dt="2022-10-29T06:23:13.464" v="4540"/>
          <ac:spMkLst>
            <pc:docMk/>
            <pc:sldMk cId="0" sldId="279"/>
            <ac:spMk id="10" creationId="{3698A6F4-93D3-E848-C71A-8000AF065115}"/>
          </ac:spMkLst>
        </pc:spChg>
        <pc:spChg chg="add mod">
          <ac:chgData name="茅根 真由美" userId="6dc83b4166d8b785" providerId="LiveId" clId="{91EB8C46-10AC-4577-97C2-44717C6DF980}" dt="2022-11-01T07:47:41.163" v="6453" actId="1076"/>
          <ac:spMkLst>
            <pc:docMk/>
            <pc:sldMk cId="0" sldId="279"/>
            <ac:spMk id="11" creationId="{0ACAB3B7-6B45-B49E-E873-D23D2BB4EEE0}"/>
          </ac:spMkLst>
        </pc:spChg>
        <pc:spChg chg="add del mod">
          <ac:chgData name="茅根 真由美" userId="6dc83b4166d8b785" providerId="LiveId" clId="{91EB8C46-10AC-4577-97C2-44717C6DF980}" dt="2022-10-29T06:24:24.492" v="4609" actId="21"/>
          <ac:spMkLst>
            <pc:docMk/>
            <pc:sldMk cId="0" sldId="279"/>
            <ac:spMk id="13" creationId="{D5BB9F28-B636-83DC-2E1D-2E646B7C89EA}"/>
          </ac:spMkLst>
        </pc:spChg>
        <pc:spChg chg="add mod">
          <ac:chgData name="茅根 真由美" userId="6dc83b4166d8b785" providerId="LiveId" clId="{91EB8C46-10AC-4577-97C2-44717C6DF980}" dt="2022-10-29T06:25:10.949" v="4618" actId="27636"/>
          <ac:spMkLst>
            <pc:docMk/>
            <pc:sldMk cId="0" sldId="279"/>
            <ac:spMk id="14" creationId="{219435D7-BE60-0B43-4D88-EA830044EB48}"/>
          </ac:spMkLst>
        </pc:spChg>
        <pc:spChg chg="add mod">
          <ac:chgData name="茅根 真由美" userId="6dc83b4166d8b785" providerId="LiveId" clId="{91EB8C46-10AC-4577-97C2-44717C6DF980}" dt="2022-10-29T06:45:13.189" v="4856" actId="1076"/>
          <ac:spMkLst>
            <pc:docMk/>
            <pc:sldMk cId="0" sldId="279"/>
            <ac:spMk id="15" creationId="{2B7C849E-109C-E329-77C5-B543125C2C23}"/>
          </ac:spMkLst>
        </pc:spChg>
        <pc:spChg chg="add mod">
          <ac:chgData name="茅根 真由美" userId="6dc83b4166d8b785" providerId="LiveId" clId="{91EB8C46-10AC-4577-97C2-44717C6DF980}" dt="2022-10-29T06:45:18.746" v="4857" actId="1076"/>
          <ac:spMkLst>
            <pc:docMk/>
            <pc:sldMk cId="0" sldId="279"/>
            <ac:spMk id="16" creationId="{C1B14355-CEF2-EC18-5CE5-26AB5F35D843}"/>
          </ac:spMkLst>
        </pc:spChg>
        <pc:spChg chg="add mod">
          <ac:chgData name="茅根 真由美" userId="6dc83b4166d8b785" providerId="LiveId" clId="{91EB8C46-10AC-4577-97C2-44717C6DF980}" dt="2022-10-29T06:44:31.411" v="4843" actId="14100"/>
          <ac:spMkLst>
            <pc:docMk/>
            <pc:sldMk cId="0" sldId="279"/>
            <ac:spMk id="17" creationId="{A2D0E658-7EF5-0782-EC53-53FDBA3456C6}"/>
          </ac:spMkLst>
        </pc:spChg>
        <pc:spChg chg="add del mod">
          <ac:chgData name="茅根 真由美" userId="6dc83b4166d8b785" providerId="LiveId" clId="{91EB8C46-10AC-4577-97C2-44717C6DF980}" dt="2022-10-29T06:31:38.444" v="4659" actId="21"/>
          <ac:spMkLst>
            <pc:docMk/>
            <pc:sldMk cId="0" sldId="279"/>
            <ac:spMk id="19" creationId="{1B112AC0-2B79-BA90-DB86-1AFD1FAE2AD4}"/>
          </ac:spMkLst>
        </pc:spChg>
        <pc:spChg chg="add del">
          <ac:chgData name="茅根 真由美" userId="6dc83b4166d8b785" providerId="LiveId" clId="{91EB8C46-10AC-4577-97C2-44717C6DF980}" dt="2022-10-29T06:30:41.990" v="4651" actId="22"/>
          <ac:spMkLst>
            <pc:docMk/>
            <pc:sldMk cId="0" sldId="279"/>
            <ac:spMk id="21" creationId="{7011F78A-0DCC-0413-697B-38CF56996072}"/>
          </ac:spMkLst>
        </pc:spChg>
        <pc:spChg chg="add mod">
          <ac:chgData name="茅根 真由美" userId="6dc83b4166d8b785" providerId="LiveId" clId="{91EB8C46-10AC-4577-97C2-44717C6DF980}" dt="2022-10-29T06:45:02.447" v="4854" actId="1076"/>
          <ac:spMkLst>
            <pc:docMk/>
            <pc:sldMk cId="0" sldId="279"/>
            <ac:spMk id="22" creationId="{D7B98B6E-7E4A-AA87-2A56-37ECD4402AEA}"/>
          </ac:spMkLst>
        </pc:spChg>
        <pc:cxnChg chg="add mod">
          <ac:chgData name="茅根 真由美" userId="6dc83b4166d8b785" providerId="LiveId" clId="{91EB8C46-10AC-4577-97C2-44717C6DF980}" dt="2022-10-29T06:22:50.310" v="4537"/>
          <ac:cxnSpMkLst>
            <pc:docMk/>
            <pc:sldMk cId="0" sldId="279"/>
            <ac:cxnSpMk id="8" creationId="{C5C4C21B-2937-8280-0BC2-83E1115A7FF6}"/>
          </ac:cxnSpMkLst>
        </pc:cxnChg>
      </pc:sldChg>
      <pc:sldChg chg="del">
        <pc:chgData name="茅根 真由美" userId="6dc83b4166d8b785" providerId="LiveId" clId="{91EB8C46-10AC-4577-97C2-44717C6DF980}" dt="2022-10-29T06:46:22.516" v="4859" actId="2696"/>
        <pc:sldMkLst>
          <pc:docMk/>
          <pc:sldMk cId="0" sldId="280"/>
        </pc:sldMkLst>
      </pc:sldChg>
      <pc:sldChg chg="del ord">
        <pc:chgData name="茅根 真由美" userId="6dc83b4166d8b785" providerId="LiveId" clId="{91EB8C46-10AC-4577-97C2-44717C6DF980}" dt="2022-10-29T06:46:18.210" v="4858" actId="2696"/>
        <pc:sldMkLst>
          <pc:docMk/>
          <pc:sldMk cId="4224656478" sldId="285"/>
        </pc:sldMkLst>
      </pc:sldChg>
      <pc:sldChg chg="del">
        <pc:chgData name="茅根 真由美" userId="6dc83b4166d8b785" providerId="LiveId" clId="{91EB8C46-10AC-4577-97C2-44717C6DF980}" dt="2022-10-29T06:46:31.612" v="4860" actId="2696"/>
        <pc:sldMkLst>
          <pc:docMk/>
          <pc:sldMk cId="436863537" sldId="286"/>
        </pc:sldMkLst>
      </pc:sldChg>
      <pc:sldChg chg="addSp delSp modSp mod">
        <pc:chgData name="茅根 真由美" userId="6dc83b4166d8b785" providerId="LiveId" clId="{91EB8C46-10AC-4577-97C2-44717C6DF980}" dt="2022-11-01T07:47:32.074" v="6452" actId="1076"/>
        <pc:sldMkLst>
          <pc:docMk/>
          <pc:sldMk cId="1317154855" sldId="292"/>
        </pc:sldMkLst>
        <pc:spChg chg="del mod">
          <ac:chgData name="茅根 真由美" userId="6dc83b4166d8b785" providerId="LiveId" clId="{91EB8C46-10AC-4577-97C2-44717C6DF980}" dt="2022-10-29T06:47:28.813" v="4870" actId="21"/>
          <ac:spMkLst>
            <pc:docMk/>
            <pc:sldMk cId="1317154855" sldId="292"/>
            <ac:spMk id="2" creationId="{ABD0CEC4-F586-434A-B031-294C5A50162E}"/>
          </ac:spMkLst>
        </pc:spChg>
        <pc:spChg chg="mod">
          <ac:chgData name="茅根 真由美" userId="6dc83b4166d8b785" providerId="LiveId" clId="{91EB8C46-10AC-4577-97C2-44717C6DF980}" dt="2022-10-29T06:55:36.725" v="5184" actId="1076"/>
          <ac:spMkLst>
            <pc:docMk/>
            <pc:sldMk cId="1317154855" sldId="292"/>
            <ac:spMk id="3" creationId="{5F7D22FD-69B2-4E86-91E3-CB96F95E4E97}"/>
          </ac:spMkLst>
        </pc:spChg>
        <pc:spChg chg="del">
          <ac:chgData name="茅根 真由美" userId="6dc83b4166d8b785" providerId="LiveId" clId="{91EB8C46-10AC-4577-97C2-44717C6DF980}" dt="2022-10-29T06:50:06.175" v="4972" actId="21"/>
          <ac:spMkLst>
            <pc:docMk/>
            <pc:sldMk cId="1317154855" sldId="292"/>
            <ac:spMk id="7" creationId="{BB56517B-F8BE-43BE-8583-4153D6CA615E}"/>
          </ac:spMkLst>
        </pc:spChg>
        <pc:spChg chg="add mod">
          <ac:chgData name="茅根 真由美" userId="6dc83b4166d8b785" providerId="LiveId" clId="{91EB8C46-10AC-4577-97C2-44717C6DF980}" dt="2022-10-29T06:47:00.322" v="4865"/>
          <ac:spMkLst>
            <pc:docMk/>
            <pc:sldMk cId="1317154855" sldId="292"/>
            <ac:spMk id="9" creationId="{844A3602-F275-47D0-2CE6-E943E8811E7B}"/>
          </ac:spMkLst>
        </pc:spChg>
        <pc:spChg chg="add mod">
          <ac:chgData name="茅根 真由美" userId="6dc83b4166d8b785" providerId="LiveId" clId="{91EB8C46-10AC-4577-97C2-44717C6DF980}" dt="2022-11-01T07:47:32.074" v="6452" actId="1076"/>
          <ac:spMkLst>
            <pc:docMk/>
            <pc:sldMk cId="1317154855" sldId="292"/>
            <ac:spMk id="10" creationId="{EE61521E-D63A-144E-77E4-CFB7443593A8}"/>
          </ac:spMkLst>
        </pc:spChg>
        <pc:spChg chg="add del mod">
          <ac:chgData name="茅根 真由美" userId="6dc83b4166d8b785" providerId="LiveId" clId="{91EB8C46-10AC-4577-97C2-44717C6DF980}" dt="2022-10-29T06:47:35.081" v="4871" actId="21"/>
          <ac:spMkLst>
            <pc:docMk/>
            <pc:sldMk cId="1317154855" sldId="292"/>
            <ac:spMk id="12" creationId="{B3723E17-06F4-A5FE-083C-6667323719C5}"/>
          </ac:spMkLst>
        </pc:spChg>
        <pc:spChg chg="add mod">
          <ac:chgData name="茅根 真由美" userId="6dc83b4166d8b785" providerId="LiveId" clId="{91EB8C46-10AC-4577-97C2-44717C6DF980}" dt="2022-10-29T06:55:40.216" v="5185" actId="1076"/>
          <ac:spMkLst>
            <pc:docMk/>
            <pc:sldMk cId="1317154855" sldId="292"/>
            <ac:spMk id="13" creationId="{50CDE74C-D8BF-498A-A1DE-CE9E267BFB9E}"/>
          </ac:spMkLst>
        </pc:spChg>
        <pc:spChg chg="add del">
          <ac:chgData name="茅根 真由美" userId="6dc83b4166d8b785" providerId="LiveId" clId="{91EB8C46-10AC-4577-97C2-44717C6DF980}" dt="2022-10-29T06:53:00.139" v="5148" actId="21"/>
          <ac:spMkLst>
            <pc:docMk/>
            <pc:sldMk cId="1317154855" sldId="292"/>
            <ac:spMk id="15" creationId="{4DB28CFF-DE8D-9FD8-DCCA-4D5A0BA8D33A}"/>
          </ac:spMkLst>
        </pc:spChg>
        <pc:spChg chg="add mod">
          <ac:chgData name="茅根 真由美" userId="6dc83b4166d8b785" providerId="LiveId" clId="{91EB8C46-10AC-4577-97C2-44717C6DF980}" dt="2022-10-29T06:53:43.834" v="5179" actId="1076"/>
          <ac:spMkLst>
            <pc:docMk/>
            <pc:sldMk cId="1317154855" sldId="292"/>
            <ac:spMk id="17" creationId="{E1E953E7-FCDA-1815-EDF5-04D72CE73A68}"/>
          </ac:spMkLst>
        </pc:spChg>
        <pc:cxnChg chg="add mod">
          <ac:chgData name="茅根 真由美" userId="6dc83b4166d8b785" providerId="LiveId" clId="{91EB8C46-10AC-4577-97C2-44717C6DF980}" dt="2022-10-29T06:46:51.762" v="4864"/>
          <ac:cxnSpMkLst>
            <pc:docMk/>
            <pc:sldMk cId="1317154855" sldId="292"/>
            <ac:cxnSpMk id="8" creationId="{0255BBDC-298E-ED68-DCA2-68DE4B05A2A2}"/>
          </ac:cxnSpMkLst>
        </pc:cxnChg>
      </pc:sldChg>
      <pc:sldChg chg="modSp mod">
        <pc:chgData name="茅根 真由美" userId="6dc83b4166d8b785" providerId="LiveId" clId="{91EB8C46-10AC-4577-97C2-44717C6DF980}" dt="2022-11-05T04:24:05.337" v="7747" actId="20577"/>
        <pc:sldMkLst>
          <pc:docMk/>
          <pc:sldMk cId="3699768296" sldId="293"/>
        </pc:sldMkLst>
        <pc:spChg chg="mod">
          <ac:chgData name="茅根 真由美" userId="6dc83b4166d8b785" providerId="LiveId" clId="{91EB8C46-10AC-4577-97C2-44717C6DF980}" dt="2022-11-05T04:24:05.337" v="7747" actId="20577"/>
          <ac:spMkLst>
            <pc:docMk/>
            <pc:sldMk cId="3699768296" sldId="293"/>
            <ac:spMk id="6" creationId="{00000000-0000-0000-0000-000000000000}"/>
          </ac:spMkLst>
        </pc:spChg>
      </pc:sldChg>
      <pc:sldChg chg="modSp mod">
        <pc:chgData name="茅根 真由美" userId="6dc83b4166d8b785" providerId="LiveId" clId="{91EB8C46-10AC-4577-97C2-44717C6DF980}" dt="2022-11-05T04:24:11.693" v="7750" actId="20577"/>
        <pc:sldMkLst>
          <pc:docMk/>
          <pc:sldMk cId="2625660782" sldId="295"/>
        </pc:sldMkLst>
        <pc:spChg chg="mod">
          <ac:chgData name="茅根 真由美" userId="6dc83b4166d8b785" providerId="LiveId" clId="{91EB8C46-10AC-4577-97C2-44717C6DF980}" dt="2022-11-05T04:24:11.693" v="7750" actId="20577"/>
          <ac:spMkLst>
            <pc:docMk/>
            <pc:sldMk cId="2625660782" sldId="295"/>
            <ac:spMk id="8" creationId="{00000000-0000-0000-0000-000000000000}"/>
          </ac:spMkLst>
        </pc:spChg>
        <pc:spChg chg="mod">
          <ac:chgData name="茅根 真由美" userId="6dc83b4166d8b785" providerId="LiveId" clId="{91EB8C46-10AC-4577-97C2-44717C6DF980}" dt="2022-11-01T07:46:29.947" v="6439" actId="14100"/>
          <ac:spMkLst>
            <pc:docMk/>
            <pc:sldMk cId="2625660782" sldId="295"/>
            <ac:spMk id="12" creationId="{B0E03FB8-D5AF-4285-AC96-28A0B5A2285F}"/>
          </ac:spMkLst>
        </pc:spChg>
      </pc:sldChg>
      <pc:sldChg chg="modSp mod">
        <pc:chgData name="茅根 真由美" userId="6dc83b4166d8b785" providerId="LiveId" clId="{91EB8C46-10AC-4577-97C2-44717C6DF980}" dt="2022-11-05T04:35:46.168" v="8012" actId="6549"/>
        <pc:sldMkLst>
          <pc:docMk/>
          <pc:sldMk cId="3668591022" sldId="298"/>
        </pc:sldMkLst>
        <pc:spChg chg="mod">
          <ac:chgData name="茅根 真由美" userId="6dc83b4166d8b785" providerId="LiveId" clId="{91EB8C46-10AC-4577-97C2-44717C6DF980}" dt="2022-11-05T04:35:46.168" v="8012" actId="6549"/>
          <ac:spMkLst>
            <pc:docMk/>
            <pc:sldMk cId="3668591022" sldId="298"/>
            <ac:spMk id="3" creationId="{6857BE0A-693D-4927-BA95-891E646A87F5}"/>
          </ac:spMkLst>
        </pc:spChg>
        <pc:spChg chg="mod">
          <ac:chgData name="茅根 真由美" userId="6dc83b4166d8b785" providerId="LiveId" clId="{91EB8C46-10AC-4577-97C2-44717C6DF980}" dt="2022-11-05T04:31:07.068" v="7928" actId="1076"/>
          <ac:spMkLst>
            <pc:docMk/>
            <pc:sldMk cId="3668591022" sldId="298"/>
            <ac:spMk id="6" creationId="{7A37F400-5459-4C1F-9748-EA49A965A750}"/>
          </ac:spMkLst>
        </pc:spChg>
        <pc:spChg chg="mod">
          <ac:chgData name="茅根 真由美" userId="6dc83b4166d8b785" providerId="LiveId" clId="{91EB8C46-10AC-4577-97C2-44717C6DF980}" dt="2022-11-05T04:31:10.228" v="7929" actId="1076"/>
          <ac:spMkLst>
            <pc:docMk/>
            <pc:sldMk cId="3668591022" sldId="298"/>
            <ac:spMk id="16" creationId="{7D7A0071-A2E3-4FBD-8295-F6E3BF2F7E05}"/>
          </ac:spMkLst>
        </pc:spChg>
        <pc:spChg chg="mod">
          <ac:chgData name="茅根 真由美" userId="6dc83b4166d8b785" providerId="LiveId" clId="{91EB8C46-10AC-4577-97C2-44717C6DF980}" dt="2022-11-05T04:29:58.824" v="7882" actId="1076"/>
          <ac:spMkLst>
            <pc:docMk/>
            <pc:sldMk cId="3668591022" sldId="298"/>
            <ac:spMk id="20" creationId="{7047B2BF-3CA7-48AB-960F-8603386A8A36}"/>
          </ac:spMkLst>
        </pc:spChg>
        <pc:spChg chg="mod">
          <ac:chgData name="茅根 真由美" userId="6dc83b4166d8b785" providerId="LiveId" clId="{91EB8C46-10AC-4577-97C2-44717C6DF980}" dt="2022-11-05T04:23:37.759" v="7728" actId="20577"/>
          <ac:spMkLst>
            <pc:docMk/>
            <pc:sldMk cId="3668591022" sldId="298"/>
            <ac:spMk id="21" creationId="{00000000-0000-0000-0000-000000000000}"/>
          </ac:spMkLst>
        </pc:spChg>
      </pc:sldChg>
      <pc:sldChg chg="addSp delSp modSp mod ord">
        <pc:chgData name="茅根 真由美" userId="6dc83b4166d8b785" providerId="LiveId" clId="{91EB8C46-10AC-4577-97C2-44717C6DF980}" dt="2022-11-05T04:27:08.776" v="7849" actId="113"/>
        <pc:sldMkLst>
          <pc:docMk/>
          <pc:sldMk cId="2139648967" sldId="299"/>
        </pc:sldMkLst>
        <pc:spChg chg="add del mod">
          <ac:chgData name="茅根 真由美" userId="6dc83b4166d8b785" providerId="LiveId" clId="{91EB8C46-10AC-4577-97C2-44717C6DF980}" dt="2022-11-05T03:32:48.479" v="7106" actId="21"/>
          <ac:spMkLst>
            <pc:docMk/>
            <pc:sldMk cId="2139648967" sldId="299"/>
            <ac:spMk id="5" creationId="{8F7C16EC-D3E4-BE2B-B266-C5C423372958}"/>
          </ac:spMkLst>
        </pc:spChg>
        <pc:spChg chg="add mod">
          <ac:chgData name="茅根 真由美" userId="6dc83b4166d8b785" providerId="LiveId" clId="{91EB8C46-10AC-4577-97C2-44717C6DF980}" dt="2022-11-05T03:32:45.655" v="7105"/>
          <ac:spMkLst>
            <pc:docMk/>
            <pc:sldMk cId="2139648967" sldId="299"/>
            <ac:spMk id="7" creationId="{33E91769-9FF4-198B-F1BF-683B4711E05C}"/>
          </ac:spMkLst>
        </pc:spChg>
        <pc:spChg chg="mod">
          <ac:chgData name="茅根 真由美" userId="6dc83b4166d8b785" providerId="LiveId" clId="{91EB8C46-10AC-4577-97C2-44717C6DF980}" dt="2022-11-05T04:26:51.755" v="7848" actId="113"/>
          <ac:spMkLst>
            <pc:docMk/>
            <pc:sldMk cId="2139648967" sldId="299"/>
            <ac:spMk id="11" creationId="{07F3BA0A-D85F-4CCB-A017-56257CEE5E90}"/>
          </ac:spMkLst>
        </pc:spChg>
        <pc:spChg chg="mod">
          <ac:chgData name="茅根 真由美" userId="6dc83b4166d8b785" providerId="LiveId" clId="{91EB8C46-10AC-4577-97C2-44717C6DF980}" dt="2022-11-05T04:24:54.878" v="7782" actId="6549"/>
          <ac:spMkLst>
            <pc:docMk/>
            <pc:sldMk cId="2139648967" sldId="299"/>
            <ac:spMk id="13" creationId="{062C79E8-337A-45F5-84D7-5F1217B06058}"/>
          </ac:spMkLst>
        </pc:spChg>
        <pc:spChg chg="mod">
          <ac:chgData name="茅根 真由美" userId="6dc83b4166d8b785" providerId="LiveId" clId="{91EB8C46-10AC-4577-97C2-44717C6DF980}" dt="2022-11-05T04:23:31.121" v="7725" actId="20577"/>
          <ac:spMkLst>
            <pc:docMk/>
            <pc:sldMk cId="2139648967" sldId="299"/>
            <ac:spMk id="16" creationId="{00000000-0000-0000-0000-000000000000}"/>
          </ac:spMkLst>
        </pc:spChg>
        <pc:spChg chg="del">
          <ac:chgData name="茅根 真由美" userId="6dc83b4166d8b785" providerId="LiveId" clId="{91EB8C46-10AC-4577-97C2-44717C6DF980}" dt="2022-11-05T03:32:36.508" v="7104" actId="21"/>
          <ac:spMkLst>
            <pc:docMk/>
            <pc:sldMk cId="2139648967" sldId="299"/>
            <ac:spMk id="17" creationId="{F7665368-0938-B3D6-0A8C-9F497F1D6C86}"/>
          </ac:spMkLst>
        </pc:spChg>
        <pc:spChg chg="mod">
          <ac:chgData name="茅根 真由美" userId="6dc83b4166d8b785" providerId="LiveId" clId="{91EB8C46-10AC-4577-97C2-44717C6DF980}" dt="2022-11-05T04:27:08.776" v="7849" actId="113"/>
          <ac:spMkLst>
            <pc:docMk/>
            <pc:sldMk cId="2139648967" sldId="299"/>
            <ac:spMk id="19" creationId="{2DC88FA9-2240-64F0-D2B2-D08E6DEA97BD}"/>
          </ac:spMkLst>
        </pc:spChg>
      </pc:sldChg>
      <pc:sldChg chg="del">
        <pc:chgData name="茅根 真由美" userId="6dc83b4166d8b785" providerId="LiveId" clId="{91EB8C46-10AC-4577-97C2-44717C6DF980}" dt="2022-10-29T05:48:11.383" v="4338" actId="2696"/>
        <pc:sldMkLst>
          <pc:docMk/>
          <pc:sldMk cId="702662960" sldId="394"/>
        </pc:sldMkLst>
      </pc:sldChg>
      <pc:sldChg chg="addSp delSp modSp mod">
        <pc:chgData name="茅根 真由美" userId="6dc83b4166d8b785" providerId="LiveId" clId="{91EB8C46-10AC-4577-97C2-44717C6DF980}" dt="2022-11-01T07:53:43.323" v="6610" actId="255"/>
        <pc:sldMkLst>
          <pc:docMk/>
          <pc:sldMk cId="164944752" sldId="395"/>
        </pc:sldMkLst>
        <pc:spChg chg="mod">
          <ac:chgData name="茅根 真由美" userId="6dc83b4166d8b785" providerId="LiveId" clId="{91EB8C46-10AC-4577-97C2-44717C6DF980}" dt="2022-11-01T07:53:43.323" v="6610" actId="255"/>
          <ac:spMkLst>
            <pc:docMk/>
            <pc:sldMk cId="164944752" sldId="395"/>
            <ac:spMk id="2" creationId="{0E17F245-A3E5-4734-86DA-9E642C256157}"/>
          </ac:spMkLst>
        </pc:spChg>
        <pc:spChg chg="del mod">
          <ac:chgData name="茅根 真由美" userId="6dc83b4166d8b785" providerId="LiveId" clId="{91EB8C46-10AC-4577-97C2-44717C6DF980}" dt="2022-10-29T03:27:21.160" v="3381" actId="21"/>
          <ac:spMkLst>
            <pc:docMk/>
            <pc:sldMk cId="164944752" sldId="395"/>
            <ac:spMk id="5" creationId="{C2424F9A-9585-45BD-A5AF-F82672F64BE5}"/>
          </ac:spMkLst>
        </pc:spChg>
        <pc:spChg chg="del">
          <ac:chgData name="茅根 真由美" userId="6dc83b4166d8b785" providerId="LiveId" clId="{91EB8C46-10AC-4577-97C2-44717C6DF980}" dt="2022-10-29T03:13:04.188" v="3104" actId="21"/>
          <ac:spMkLst>
            <pc:docMk/>
            <pc:sldMk cId="164944752" sldId="395"/>
            <ac:spMk id="7" creationId="{08FF11D6-5D0E-47A5-AEA6-66B4102ED40B}"/>
          </ac:spMkLst>
        </pc:spChg>
        <pc:spChg chg="add mod">
          <ac:chgData name="茅根 真由美" userId="6dc83b4166d8b785" providerId="LiveId" clId="{91EB8C46-10AC-4577-97C2-44717C6DF980}" dt="2022-10-29T03:27:25.482" v="3382" actId="1076"/>
          <ac:spMkLst>
            <pc:docMk/>
            <pc:sldMk cId="164944752" sldId="395"/>
            <ac:spMk id="9" creationId="{81D4C059-699D-15D3-2140-087F0D278857}"/>
          </ac:spMkLst>
        </pc:spChg>
        <pc:spChg chg="add mod">
          <ac:chgData name="茅根 真由美" userId="6dc83b4166d8b785" providerId="LiveId" clId="{91EB8C46-10AC-4577-97C2-44717C6DF980}" dt="2022-10-29T03:30:33.070" v="3457"/>
          <ac:spMkLst>
            <pc:docMk/>
            <pc:sldMk cId="164944752" sldId="395"/>
            <ac:spMk id="10" creationId="{02C859B9-33F3-9ABA-6104-1090B4D6D0B6}"/>
          </ac:spMkLst>
        </pc:spChg>
        <pc:picChg chg="add del mod">
          <ac:chgData name="茅根 真由美" userId="6dc83b4166d8b785" providerId="LiveId" clId="{91EB8C46-10AC-4577-97C2-44717C6DF980}" dt="2022-10-29T03:35:47.121" v="3480" actId="21"/>
          <ac:picMkLst>
            <pc:docMk/>
            <pc:sldMk cId="164944752" sldId="395"/>
            <ac:picMk id="11" creationId="{9FACB070-BCEC-3CE8-2BA7-17B08784340F}"/>
          </ac:picMkLst>
        </pc:picChg>
        <pc:cxnChg chg="add mod">
          <ac:chgData name="茅根 真由美" userId="6dc83b4166d8b785" providerId="LiveId" clId="{91EB8C46-10AC-4577-97C2-44717C6DF980}" dt="2022-10-29T03:10:17.320" v="3058"/>
          <ac:cxnSpMkLst>
            <pc:docMk/>
            <pc:sldMk cId="164944752" sldId="395"/>
            <ac:cxnSpMk id="8" creationId="{5FF4F686-B644-2126-A297-13C8623BAC4D}"/>
          </ac:cxnSpMkLst>
        </pc:cxnChg>
      </pc:sldChg>
      <pc:sldChg chg="del">
        <pc:chgData name="茅根 真由美" userId="6dc83b4166d8b785" providerId="LiveId" clId="{91EB8C46-10AC-4577-97C2-44717C6DF980}" dt="2022-10-29T05:05:01.334" v="3891" actId="2696"/>
        <pc:sldMkLst>
          <pc:docMk/>
          <pc:sldMk cId="223486176" sldId="396"/>
        </pc:sldMkLst>
      </pc:sldChg>
      <pc:sldChg chg="del">
        <pc:chgData name="茅根 真由美" userId="6dc83b4166d8b785" providerId="LiveId" clId="{91EB8C46-10AC-4577-97C2-44717C6DF980}" dt="2022-10-29T05:48:27.824" v="4339" actId="2696"/>
        <pc:sldMkLst>
          <pc:docMk/>
          <pc:sldMk cId="3536504208" sldId="398"/>
        </pc:sldMkLst>
      </pc:sldChg>
      <pc:sldChg chg="del">
        <pc:chgData name="茅根 真由美" userId="6dc83b4166d8b785" providerId="LiveId" clId="{91EB8C46-10AC-4577-97C2-44717C6DF980}" dt="2022-10-29T05:48:37.697" v="4340" actId="2696"/>
        <pc:sldMkLst>
          <pc:docMk/>
          <pc:sldMk cId="1536277415" sldId="399"/>
        </pc:sldMkLst>
      </pc:sldChg>
      <pc:sldChg chg="addSp delSp modSp mod ord">
        <pc:chgData name="茅根 真由美" userId="6dc83b4166d8b785" providerId="LiveId" clId="{91EB8C46-10AC-4577-97C2-44717C6DF980}" dt="2022-11-01T07:47:49.260" v="6454" actId="1076"/>
        <pc:sldMkLst>
          <pc:docMk/>
          <pc:sldMk cId="2465737701" sldId="400"/>
        </pc:sldMkLst>
        <pc:spChg chg="mod">
          <ac:chgData name="茅根 真由美" userId="6dc83b4166d8b785" providerId="LiveId" clId="{91EB8C46-10AC-4577-97C2-44717C6DF980}" dt="2022-11-01T07:47:49.260" v="6454" actId="1076"/>
          <ac:spMkLst>
            <pc:docMk/>
            <pc:sldMk cId="2465737701" sldId="400"/>
            <ac:spMk id="2" creationId="{439A3C5B-E4E0-4C4E-9673-51FD972D1395}"/>
          </ac:spMkLst>
        </pc:spChg>
        <pc:spChg chg="mod">
          <ac:chgData name="茅根 真由美" userId="6dc83b4166d8b785" providerId="LiveId" clId="{91EB8C46-10AC-4577-97C2-44717C6DF980}" dt="2022-10-29T06:20:32.402" v="4534" actId="14100"/>
          <ac:spMkLst>
            <pc:docMk/>
            <pc:sldMk cId="2465737701" sldId="400"/>
            <ac:spMk id="3" creationId="{222F37B8-8E18-4D9C-91E3-11C253B14914}"/>
          </ac:spMkLst>
        </pc:spChg>
        <pc:spChg chg="mod">
          <ac:chgData name="茅根 真由美" userId="6dc83b4166d8b785" providerId="LiveId" clId="{91EB8C46-10AC-4577-97C2-44717C6DF980}" dt="2022-10-29T06:19:44.918" v="4526" actId="1076"/>
          <ac:spMkLst>
            <pc:docMk/>
            <pc:sldMk cId="2465737701" sldId="400"/>
            <ac:spMk id="5" creationId="{43E62131-453E-4DE1-811E-F329A5EC35F8}"/>
          </ac:spMkLst>
        </pc:spChg>
        <pc:spChg chg="del">
          <ac:chgData name="茅根 真由美" userId="6dc83b4166d8b785" providerId="LiveId" clId="{91EB8C46-10AC-4577-97C2-44717C6DF980}" dt="2022-10-29T06:18:15.406" v="4497" actId="21"/>
          <ac:spMkLst>
            <pc:docMk/>
            <pc:sldMk cId="2465737701" sldId="400"/>
            <ac:spMk id="8" creationId="{6967A4DB-B539-474C-ABC7-498D049A114F}"/>
          </ac:spMkLst>
        </pc:spChg>
        <pc:spChg chg="add mod">
          <ac:chgData name="茅根 真由美" userId="6dc83b4166d8b785" providerId="LiveId" clId="{91EB8C46-10AC-4577-97C2-44717C6DF980}" dt="2022-10-29T05:50:26.341" v="4352"/>
          <ac:spMkLst>
            <pc:docMk/>
            <pc:sldMk cId="2465737701" sldId="400"/>
            <ac:spMk id="10" creationId="{899AF15F-483C-AC51-87A7-4865F00E5D48}"/>
          </ac:spMkLst>
        </pc:spChg>
        <pc:cxnChg chg="add mod">
          <ac:chgData name="茅根 真由美" userId="6dc83b4166d8b785" providerId="LiveId" clId="{91EB8C46-10AC-4577-97C2-44717C6DF980}" dt="2022-10-29T05:50:14.449" v="4351"/>
          <ac:cxnSpMkLst>
            <pc:docMk/>
            <pc:sldMk cId="2465737701" sldId="400"/>
            <ac:cxnSpMk id="9" creationId="{BACD85F1-2690-FA09-5B7C-67A90A084996}"/>
          </ac:cxnSpMkLst>
        </pc:cxnChg>
      </pc:sldChg>
      <pc:sldChg chg="del">
        <pc:chgData name="茅根 真由美" userId="6dc83b4166d8b785" providerId="LiveId" clId="{91EB8C46-10AC-4577-97C2-44717C6DF980}" dt="2022-10-29T05:05:06.211" v="3892" actId="2696"/>
        <pc:sldMkLst>
          <pc:docMk/>
          <pc:sldMk cId="2020120109" sldId="403"/>
        </pc:sldMkLst>
      </pc:sldChg>
      <pc:sldChg chg="del">
        <pc:chgData name="茅根 真由美" userId="6dc83b4166d8b785" providerId="LiveId" clId="{91EB8C46-10AC-4577-97C2-44717C6DF980}" dt="2022-10-29T05:05:09.768" v="3893" actId="2696"/>
        <pc:sldMkLst>
          <pc:docMk/>
          <pc:sldMk cId="1931118529" sldId="404"/>
        </pc:sldMkLst>
      </pc:sldChg>
      <pc:sldChg chg="addSp delSp modSp mod">
        <pc:chgData name="茅根 真由美" userId="6dc83b4166d8b785" providerId="LiveId" clId="{91EB8C46-10AC-4577-97C2-44717C6DF980}" dt="2022-11-01T07:49:31.169" v="6499" actId="1076"/>
        <pc:sldMkLst>
          <pc:docMk/>
          <pc:sldMk cId="3805009057" sldId="405"/>
        </pc:sldMkLst>
        <pc:spChg chg="del">
          <ac:chgData name="茅根 真由美" userId="6dc83b4166d8b785" providerId="LiveId" clId="{91EB8C46-10AC-4577-97C2-44717C6DF980}" dt="2022-10-29T03:36:35.172" v="3506" actId="21"/>
          <ac:spMkLst>
            <pc:docMk/>
            <pc:sldMk cId="3805009057" sldId="405"/>
            <ac:spMk id="5" creationId="{1338E478-5CB3-447B-833B-1FB9D3A9EE51}"/>
          </ac:spMkLst>
        </pc:spChg>
        <pc:spChg chg="add mod">
          <ac:chgData name="茅根 真由美" userId="6dc83b4166d8b785" providerId="LiveId" clId="{91EB8C46-10AC-4577-97C2-44717C6DF980}" dt="2022-10-29T03:31:05.469" v="3459"/>
          <ac:spMkLst>
            <pc:docMk/>
            <pc:sldMk cId="3805009057" sldId="405"/>
            <ac:spMk id="7" creationId="{E53358D2-43AE-D825-556B-281E226C7B09}"/>
          </ac:spMkLst>
        </pc:spChg>
        <pc:spChg chg="mod">
          <ac:chgData name="茅根 真由美" userId="6dc83b4166d8b785" providerId="LiveId" clId="{91EB8C46-10AC-4577-97C2-44717C6DF980}" dt="2022-11-01T07:49:31.169" v="6499" actId="1076"/>
          <ac:spMkLst>
            <pc:docMk/>
            <pc:sldMk cId="3805009057" sldId="405"/>
            <ac:spMk id="9" creationId="{F58D69DA-C333-4D95-AD92-F0BCF9F891FF}"/>
          </ac:spMkLst>
        </pc:spChg>
        <pc:spChg chg="add del mod">
          <ac:chgData name="茅根 真由美" userId="6dc83b4166d8b785" providerId="LiveId" clId="{91EB8C46-10AC-4577-97C2-44717C6DF980}" dt="2022-10-29T03:34:19.346" v="3469" actId="21"/>
          <ac:spMkLst>
            <pc:docMk/>
            <pc:sldMk cId="3805009057" sldId="405"/>
            <ac:spMk id="12" creationId="{4036F71F-F2C3-4C51-72AE-BD3D7C6F6198}"/>
          </ac:spMkLst>
        </pc:spChg>
        <pc:spChg chg="mod">
          <ac:chgData name="茅根 真由美" userId="6dc83b4166d8b785" providerId="LiveId" clId="{91EB8C46-10AC-4577-97C2-44717C6DF980}" dt="2022-10-29T03:36:54.432" v="3508" actId="1076"/>
          <ac:spMkLst>
            <pc:docMk/>
            <pc:sldMk cId="3805009057" sldId="405"/>
            <ac:spMk id="18" creationId="{DF2356A9-2DBB-4A61-AF99-82E94874D6DA}"/>
          </ac:spMkLst>
        </pc:spChg>
        <pc:picChg chg="add del mod">
          <ac:chgData name="茅根 真由美" userId="6dc83b4166d8b785" providerId="LiveId" clId="{91EB8C46-10AC-4577-97C2-44717C6DF980}" dt="2022-10-29T03:36:27.984" v="3505" actId="1076"/>
          <ac:picMkLst>
            <pc:docMk/>
            <pc:sldMk cId="3805009057" sldId="405"/>
            <ac:picMk id="8" creationId="{1CC6E868-EAF5-4027-8BA6-6C6DCAD33A3B}"/>
          </ac:picMkLst>
        </pc:picChg>
        <pc:picChg chg="add mod">
          <ac:chgData name="茅根 真由美" userId="6dc83b4166d8b785" providerId="LiveId" clId="{91EB8C46-10AC-4577-97C2-44717C6DF980}" dt="2022-10-29T03:36:50.921" v="3507" actId="14100"/>
          <ac:picMkLst>
            <pc:docMk/>
            <pc:sldMk cId="3805009057" sldId="405"/>
            <ac:picMk id="10" creationId="{00532D4D-F6EE-EEFC-F39B-C660F67EDEDB}"/>
          </ac:picMkLst>
        </pc:picChg>
        <pc:picChg chg="add del mod">
          <ac:chgData name="茅根 真由美" userId="6dc83b4166d8b785" providerId="LiveId" clId="{91EB8C46-10AC-4577-97C2-44717C6DF980}" dt="2022-10-29T03:34:18.646" v="3468"/>
          <ac:picMkLst>
            <pc:docMk/>
            <pc:sldMk cId="3805009057" sldId="405"/>
            <ac:picMk id="13" creationId="{4245048D-AF3E-6307-FFB7-396ECDF783EC}"/>
          </ac:picMkLst>
        </pc:picChg>
        <pc:picChg chg="add del mod">
          <ac:chgData name="茅根 真由美" userId="6dc83b4166d8b785" providerId="LiveId" clId="{91EB8C46-10AC-4577-97C2-44717C6DF980}" dt="2022-10-29T03:35:34.828" v="3477" actId="21"/>
          <ac:picMkLst>
            <pc:docMk/>
            <pc:sldMk cId="3805009057" sldId="405"/>
            <ac:picMk id="14" creationId="{E95966EA-A96A-7359-537C-73696229E23A}"/>
          </ac:picMkLst>
        </pc:picChg>
        <pc:picChg chg="del">
          <ac:chgData name="茅根 真由美" userId="6dc83b4166d8b785" providerId="LiveId" clId="{91EB8C46-10AC-4577-97C2-44717C6DF980}" dt="2022-10-29T03:32:19.790" v="3461" actId="21"/>
          <ac:picMkLst>
            <pc:docMk/>
            <pc:sldMk cId="3805009057" sldId="405"/>
            <ac:picMk id="16" creationId="{1806A834-C155-4922-B930-6D32BBA77D23}"/>
          </ac:picMkLst>
        </pc:picChg>
        <pc:cxnChg chg="add mod">
          <ac:chgData name="茅根 真由美" userId="6dc83b4166d8b785" providerId="LiveId" clId="{91EB8C46-10AC-4577-97C2-44717C6DF980}" dt="2022-10-29T03:30:47.165" v="3458"/>
          <ac:cxnSpMkLst>
            <pc:docMk/>
            <pc:sldMk cId="3805009057" sldId="405"/>
            <ac:cxnSpMk id="6" creationId="{4B306631-AFE2-9D46-4BDC-D969AD12170F}"/>
          </ac:cxnSpMkLst>
        </pc:cxnChg>
      </pc:sldChg>
      <pc:sldChg chg="del">
        <pc:chgData name="茅根 真由美" userId="6dc83b4166d8b785" providerId="LiveId" clId="{91EB8C46-10AC-4577-97C2-44717C6DF980}" dt="2022-10-29T05:05:14.158" v="3894" actId="2696"/>
        <pc:sldMkLst>
          <pc:docMk/>
          <pc:sldMk cId="998492223" sldId="407"/>
        </pc:sldMkLst>
      </pc:sldChg>
      <pc:sldChg chg="addSp delSp modSp mod">
        <pc:chgData name="茅根 真由美" userId="6dc83b4166d8b785" providerId="LiveId" clId="{91EB8C46-10AC-4577-97C2-44717C6DF980}" dt="2022-11-01T07:49:25.070" v="6498" actId="1076"/>
        <pc:sldMkLst>
          <pc:docMk/>
          <pc:sldMk cId="3130229046" sldId="417"/>
        </pc:sldMkLst>
        <pc:spChg chg="add mod">
          <ac:chgData name="茅根 真由美" userId="6dc83b4166d8b785" providerId="LiveId" clId="{91EB8C46-10AC-4577-97C2-44717C6DF980}" dt="2022-10-29T03:39:27.564" v="3513"/>
          <ac:spMkLst>
            <pc:docMk/>
            <pc:sldMk cId="3130229046" sldId="417"/>
            <ac:spMk id="3" creationId="{CAF8B34A-A27C-1498-60BC-6CCFFD2C6710}"/>
          </ac:spMkLst>
        </pc:spChg>
        <pc:spChg chg="del">
          <ac:chgData name="茅根 真由美" userId="6dc83b4166d8b785" providerId="LiveId" clId="{91EB8C46-10AC-4577-97C2-44717C6DF980}" dt="2022-10-29T03:39:15.833" v="3512" actId="21"/>
          <ac:spMkLst>
            <pc:docMk/>
            <pc:sldMk cId="3130229046" sldId="417"/>
            <ac:spMk id="5" creationId="{82E0E1C1-D95D-F88E-4A5F-F9FB2FDDBD83}"/>
          </ac:spMkLst>
        </pc:spChg>
        <pc:spChg chg="del">
          <ac:chgData name="茅根 真由美" userId="6dc83b4166d8b785" providerId="LiveId" clId="{91EB8C46-10AC-4577-97C2-44717C6DF980}" dt="2022-10-29T03:38:54.739" v="3510" actId="21"/>
          <ac:spMkLst>
            <pc:docMk/>
            <pc:sldMk cId="3130229046" sldId="417"/>
            <ac:spMk id="6" creationId="{4AAB7C56-F836-4940-9156-E3104227BAA0}"/>
          </ac:spMkLst>
        </pc:spChg>
        <pc:spChg chg="mod">
          <ac:chgData name="茅根 真由美" userId="6dc83b4166d8b785" providerId="LiveId" clId="{91EB8C46-10AC-4577-97C2-44717C6DF980}" dt="2022-11-01T07:49:25.070" v="6498" actId="1076"/>
          <ac:spMkLst>
            <pc:docMk/>
            <pc:sldMk cId="3130229046" sldId="417"/>
            <ac:spMk id="7" creationId="{6B5BE636-B6B9-3192-4C89-F0E2493FBB31}"/>
          </ac:spMkLst>
        </pc:spChg>
        <pc:spChg chg="mod">
          <ac:chgData name="茅根 真由美" userId="6dc83b4166d8b785" providerId="LiveId" clId="{91EB8C46-10AC-4577-97C2-44717C6DF980}" dt="2022-10-29T03:41:32.907" v="3515" actId="692"/>
          <ac:spMkLst>
            <pc:docMk/>
            <pc:sldMk cId="3130229046" sldId="417"/>
            <ac:spMk id="8" creationId="{3DBCC7AB-7714-4286-0DB1-A592030E80A7}"/>
          </ac:spMkLst>
        </pc:spChg>
        <pc:spChg chg="mod">
          <ac:chgData name="茅根 真由美" userId="6dc83b4166d8b785" providerId="LiveId" clId="{91EB8C46-10AC-4577-97C2-44717C6DF980}" dt="2022-10-29T03:41:42.864" v="3517" actId="692"/>
          <ac:spMkLst>
            <pc:docMk/>
            <pc:sldMk cId="3130229046" sldId="417"/>
            <ac:spMk id="9" creationId="{9F00D592-7DC9-59F0-8D12-EECBB88EC83D}"/>
          </ac:spMkLst>
        </pc:spChg>
        <pc:spChg chg="add mod">
          <ac:chgData name="茅根 真由美" userId="6dc83b4166d8b785" providerId="LiveId" clId="{91EB8C46-10AC-4577-97C2-44717C6DF980}" dt="2022-10-29T03:39:40.078" v="3514"/>
          <ac:spMkLst>
            <pc:docMk/>
            <pc:sldMk cId="3130229046" sldId="417"/>
            <ac:spMk id="12" creationId="{9B21D1ED-3BDB-81D7-E826-95322C36BB50}"/>
          </ac:spMkLst>
        </pc:spChg>
        <pc:picChg chg="mod">
          <ac:chgData name="茅根 真由美" userId="6dc83b4166d8b785" providerId="LiveId" clId="{91EB8C46-10AC-4577-97C2-44717C6DF980}" dt="2022-10-29T03:41:38.080" v="3516" actId="692"/>
          <ac:picMkLst>
            <pc:docMk/>
            <pc:sldMk cId="3130229046" sldId="417"/>
            <ac:picMk id="10" creationId="{EB667507-4BEE-31ED-F181-499446B69925}"/>
          </ac:picMkLst>
        </pc:picChg>
        <pc:cxnChg chg="add mod">
          <ac:chgData name="茅根 真由美" userId="6dc83b4166d8b785" providerId="LiveId" clId="{91EB8C46-10AC-4577-97C2-44717C6DF980}" dt="2022-10-29T03:39:03.386" v="3511"/>
          <ac:cxnSpMkLst>
            <pc:docMk/>
            <pc:sldMk cId="3130229046" sldId="417"/>
            <ac:cxnSpMk id="2" creationId="{DA6533ED-3BBE-EB65-2CF9-FAA499402CEE}"/>
          </ac:cxnSpMkLst>
        </pc:cxnChg>
        <pc:cxnChg chg="del">
          <ac:chgData name="茅根 真由美" userId="6dc83b4166d8b785" providerId="LiveId" clId="{91EB8C46-10AC-4577-97C2-44717C6DF980}" dt="2022-10-29T03:38:51.286" v="3509" actId="21"/>
          <ac:cxnSpMkLst>
            <pc:docMk/>
            <pc:sldMk cId="3130229046" sldId="417"/>
            <ac:cxnSpMk id="4" creationId="{25C37722-14D9-DFBC-FB01-A6B3A2F5FC6E}"/>
          </ac:cxnSpMkLst>
        </pc:cxnChg>
      </pc:sldChg>
      <pc:sldChg chg="addSp delSp modSp mod">
        <pc:chgData name="茅根 真由美" userId="6dc83b4166d8b785" providerId="LiveId" clId="{91EB8C46-10AC-4577-97C2-44717C6DF980}" dt="2022-11-05T04:20:14.562" v="7634" actId="1076"/>
        <pc:sldMkLst>
          <pc:docMk/>
          <pc:sldMk cId="1048470722" sldId="418"/>
        </pc:sldMkLst>
        <pc:spChg chg="add del">
          <ac:chgData name="茅根 真由美" userId="6dc83b4166d8b785" providerId="LiveId" clId="{91EB8C46-10AC-4577-97C2-44717C6DF980}" dt="2022-10-17T06:09:30.704" v="120" actId="21"/>
          <ac:spMkLst>
            <pc:docMk/>
            <pc:sldMk cId="1048470722" sldId="418"/>
            <ac:spMk id="3" creationId="{1322D6F7-5481-49D3-8227-590B47234D1F}"/>
          </ac:spMkLst>
        </pc:spChg>
        <pc:spChg chg="mod">
          <ac:chgData name="茅根 真由美" userId="6dc83b4166d8b785" providerId="LiveId" clId="{91EB8C46-10AC-4577-97C2-44717C6DF980}" dt="2022-10-17T06:10:08.116" v="165" actId="1036"/>
          <ac:spMkLst>
            <pc:docMk/>
            <pc:sldMk cId="1048470722" sldId="418"/>
            <ac:spMk id="5" creationId="{3D7C9E94-E810-45BA-B0F9-7A1BEFDB6034}"/>
          </ac:spMkLst>
        </pc:spChg>
        <pc:spChg chg="mod">
          <ac:chgData name="茅根 真由美" userId="6dc83b4166d8b785" providerId="LiveId" clId="{91EB8C46-10AC-4577-97C2-44717C6DF980}" dt="2022-11-05T04:20:14.562" v="7634" actId="1076"/>
          <ac:spMkLst>
            <pc:docMk/>
            <pc:sldMk cId="1048470722" sldId="418"/>
            <ac:spMk id="7" creationId="{00000000-0000-0000-0000-000000000000}"/>
          </ac:spMkLst>
        </pc:spChg>
        <pc:spChg chg="mod">
          <ac:chgData name="茅根 真由美" userId="6dc83b4166d8b785" providerId="LiveId" clId="{91EB8C46-10AC-4577-97C2-44717C6DF980}" dt="2022-11-05T03:15:31.669" v="6972" actId="14100"/>
          <ac:spMkLst>
            <pc:docMk/>
            <pc:sldMk cId="1048470722" sldId="418"/>
            <ac:spMk id="8" creationId="{CBFC6BC5-2D76-4A6A-AB84-06FC6DB58EF2}"/>
          </ac:spMkLst>
        </pc:spChg>
        <pc:spChg chg="del">
          <ac:chgData name="茅根 真由美" userId="6dc83b4166d8b785" providerId="LiveId" clId="{91EB8C46-10AC-4577-97C2-44717C6DF980}" dt="2022-11-05T03:23:25.786" v="7039" actId="21"/>
          <ac:spMkLst>
            <pc:docMk/>
            <pc:sldMk cId="1048470722" sldId="418"/>
            <ac:spMk id="9" creationId="{2CA4628C-3ACC-4B98-8C56-A666966E968A}"/>
          </ac:spMkLst>
        </pc:spChg>
        <pc:spChg chg="mod">
          <ac:chgData name="茅根 真由美" userId="6dc83b4166d8b785" providerId="LiveId" clId="{91EB8C46-10AC-4577-97C2-44717C6DF980}" dt="2022-10-17T06:10:49.302" v="173" actId="20577"/>
          <ac:spMkLst>
            <pc:docMk/>
            <pc:sldMk cId="1048470722" sldId="418"/>
            <ac:spMk id="10" creationId="{2EE2C0DF-AF17-48C2-AF3B-EDDFD7E660DC}"/>
          </ac:spMkLst>
        </pc:spChg>
        <pc:spChg chg="mod">
          <ac:chgData name="茅根 真由美" userId="6dc83b4166d8b785" providerId="LiveId" clId="{91EB8C46-10AC-4577-97C2-44717C6DF980}" dt="2022-10-29T03:04:28.423" v="2945" actId="1076"/>
          <ac:spMkLst>
            <pc:docMk/>
            <pc:sldMk cId="1048470722" sldId="418"/>
            <ac:spMk id="12" creationId="{DD9549EA-17BF-4542-B267-5E9C00E66886}"/>
          </ac:spMkLst>
        </pc:spChg>
      </pc:sldChg>
      <pc:sldChg chg="addSp delSp modSp mod">
        <pc:chgData name="茅根 真由美" userId="6dc83b4166d8b785" providerId="LiveId" clId="{91EB8C46-10AC-4577-97C2-44717C6DF980}" dt="2022-11-05T04:20:32.467" v="7655" actId="1076"/>
        <pc:sldMkLst>
          <pc:docMk/>
          <pc:sldMk cId="3900167466" sldId="419"/>
        </pc:sldMkLst>
        <pc:spChg chg="del">
          <ac:chgData name="茅根 真由美" userId="6dc83b4166d8b785" providerId="LiveId" clId="{91EB8C46-10AC-4577-97C2-44717C6DF980}" dt="2022-11-05T03:23:36.383" v="7041" actId="21"/>
          <ac:spMkLst>
            <pc:docMk/>
            <pc:sldMk cId="3900167466" sldId="419"/>
            <ac:spMk id="2" creationId="{72B74530-7055-4F29-AD88-3EB077963AB0}"/>
          </ac:spMkLst>
        </pc:spChg>
        <pc:spChg chg="del">
          <ac:chgData name="茅根 真由美" userId="6dc83b4166d8b785" providerId="LiveId" clId="{91EB8C46-10AC-4577-97C2-44717C6DF980}" dt="2022-11-05T03:23:32.481" v="7040" actId="21"/>
          <ac:spMkLst>
            <pc:docMk/>
            <pc:sldMk cId="3900167466" sldId="419"/>
            <ac:spMk id="4" creationId="{670C3936-4768-48C9-8FEA-13685BD21CC9}"/>
          </ac:spMkLst>
        </pc:spChg>
        <pc:spChg chg="mod">
          <ac:chgData name="茅根 真由美" userId="6dc83b4166d8b785" providerId="LiveId" clId="{91EB8C46-10AC-4577-97C2-44717C6DF980}" dt="2022-10-17T07:14:25.211" v="1296" actId="14100"/>
          <ac:spMkLst>
            <pc:docMk/>
            <pc:sldMk cId="3900167466" sldId="419"/>
            <ac:spMk id="5" creationId="{97CF6D36-DD12-4D84-BC5F-EC84E4CC62DF}"/>
          </ac:spMkLst>
        </pc:spChg>
        <pc:spChg chg="add mod">
          <ac:chgData name="茅根 真由美" userId="6dc83b4166d8b785" providerId="LiveId" clId="{91EB8C46-10AC-4577-97C2-44717C6DF980}" dt="2022-11-05T03:23:47.087" v="7042"/>
          <ac:spMkLst>
            <pc:docMk/>
            <pc:sldMk cId="3900167466" sldId="419"/>
            <ac:spMk id="6" creationId="{B53DDC3E-E6B2-5816-3807-F633FF2E3E6F}"/>
          </ac:spMkLst>
        </pc:spChg>
        <pc:spChg chg="mod">
          <ac:chgData name="茅根 真由美" userId="6dc83b4166d8b785" providerId="LiveId" clId="{91EB8C46-10AC-4577-97C2-44717C6DF980}" dt="2022-10-29T03:04:49.300" v="2958" actId="1076"/>
          <ac:spMkLst>
            <pc:docMk/>
            <pc:sldMk cId="3900167466" sldId="419"/>
            <ac:spMk id="7" creationId="{0DBC85DD-8CE3-40BD-910D-13CFF44D87D0}"/>
          </ac:spMkLst>
        </pc:spChg>
        <pc:spChg chg="mod">
          <ac:chgData name="茅根 真由美" userId="6dc83b4166d8b785" providerId="LiveId" clId="{91EB8C46-10AC-4577-97C2-44717C6DF980}" dt="2022-10-17T06:11:01.839" v="183" actId="20577"/>
          <ac:spMkLst>
            <pc:docMk/>
            <pc:sldMk cId="3900167466" sldId="419"/>
            <ac:spMk id="9" creationId="{3817E084-03FC-4EDD-B309-5E9944833EE6}"/>
          </ac:spMkLst>
        </pc:spChg>
        <pc:spChg chg="mod">
          <ac:chgData name="茅根 真由美" userId="6dc83b4166d8b785" providerId="LiveId" clId="{91EB8C46-10AC-4577-97C2-44717C6DF980}" dt="2022-10-17T07:14:13.291" v="1293" actId="113"/>
          <ac:spMkLst>
            <pc:docMk/>
            <pc:sldMk cId="3900167466" sldId="419"/>
            <ac:spMk id="11" creationId="{02B0FBD6-5819-4215-8567-AB08B1AD3891}"/>
          </ac:spMkLst>
        </pc:spChg>
        <pc:spChg chg="mod">
          <ac:chgData name="茅根 真由美" userId="6dc83b4166d8b785" providerId="LiveId" clId="{91EB8C46-10AC-4577-97C2-44717C6DF980}" dt="2022-11-05T04:20:32.467" v="7655" actId="1076"/>
          <ac:spMkLst>
            <pc:docMk/>
            <pc:sldMk cId="3900167466" sldId="419"/>
            <ac:spMk id="12" creationId="{00000000-0000-0000-0000-000000000000}"/>
          </ac:spMkLst>
        </pc:spChg>
      </pc:sldChg>
      <pc:sldChg chg="addSp delSp modSp mod">
        <pc:chgData name="茅根 真由美" userId="6dc83b4166d8b785" providerId="LiveId" clId="{91EB8C46-10AC-4577-97C2-44717C6DF980}" dt="2022-11-05T03:25:36.544" v="7082"/>
        <pc:sldMkLst>
          <pc:docMk/>
          <pc:sldMk cId="1967168850" sldId="420"/>
        </pc:sldMkLst>
        <pc:spChg chg="add mod">
          <ac:chgData name="茅根 真由美" userId="6dc83b4166d8b785" providerId="LiveId" clId="{91EB8C46-10AC-4577-97C2-44717C6DF980}" dt="2022-10-29T05:01:11.273" v="3810"/>
          <ac:spMkLst>
            <pc:docMk/>
            <pc:sldMk cId="1967168850" sldId="420"/>
            <ac:spMk id="3" creationId="{6225972E-5E6B-CCE2-7287-50473E2170DE}"/>
          </ac:spMkLst>
        </pc:spChg>
        <pc:spChg chg="add mod">
          <ac:chgData name="茅根 真由美" userId="6dc83b4166d8b785" providerId="LiveId" clId="{91EB8C46-10AC-4577-97C2-44717C6DF980}" dt="2022-11-05T03:25:36.544" v="7082"/>
          <ac:spMkLst>
            <pc:docMk/>
            <pc:sldMk cId="1967168850" sldId="420"/>
            <ac:spMk id="3" creationId="{A795FAA0-149A-A766-D24D-E2E81C63D9D7}"/>
          </ac:spMkLst>
        </pc:spChg>
        <pc:spChg chg="del">
          <ac:chgData name="茅根 真由美" userId="6dc83b4166d8b785" providerId="LiveId" clId="{91EB8C46-10AC-4577-97C2-44717C6DF980}" dt="2022-10-29T05:00:45.801" v="3809" actId="21"/>
          <ac:spMkLst>
            <pc:docMk/>
            <pc:sldMk cId="1967168850" sldId="420"/>
            <ac:spMk id="5" creationId="{82E0E1C1-D95D-F88E-4A5F-F9FB2FDDBD83}"/>
          </ac:spMkLst>
        </pc:spChg>
        <pc:spChg chg="mod">
          <ac:chgData name="茅根 真由美" userId="6dc83b4166d8b785" providerId="LiveId" clId="{91EB8C46-10AC-4577-97C2-44717C6DF980}" dt="2022-11-01T07:48:39.116" v="6493" actId="1076"/>
          <ac:spMkLst>
            <pc:docMk/>
            <pc:sldMk cId="1967168850" sldId="420"/>
            <ac:spMk id="6" creationId="{5AC49C9E-49D8-FB12-EA8E-3BB93BC3CD89}"/>
          </ac:spMkLst>
        </pc:spChg>
        <pc:spChg chg="del">
          <ac:chgData name="茅根 真由美" userId="6dc83b4166d8b785" providerId="LiveId" clId="{91EB8C46-10AC-4577-97C2-44717C6DF980}" dt="2022-10-29T05:00:16.864" v="3806" actId="21"/>
          <ac:spMkLst>
            <pc:docMk/>
            <pc:sldMk cId="1967168850" sldId="420"/>
            <ac:spMk id="7" creationId="{8F08E805-3E65-1CCD-F8E6-02C4E1BD97FC}"/>
          </ac:spMkLst>
        </pc:spChg>
        <pc:spChg chg="mod">
          <ac:chgData name="茅根 真由美" userId="6dc83b4166d8b785" providerId="LiveId" clId="{91EB8C46-10AC-4577-97C2-44717C6DF980}" dt="2022-10-29T05:03:12.368" v="3883" actId="692"/>
          <ac:spMkLst>
            <pc:docMk/>
            <pc:sldMk cId="1967168850" sldId="420"/>
            <ac:spMk id="8" creationId="{AD44393C-8C82-33C6-29CD-ED14F9F4DDCA}"/>
          </ac:spMkLst>
        </pc:spChg>
        <pc:spChg chg="mod">
          <ac:chgData name="茅根 真由美" userId="6dc83b4166d8b785" providerId="LiveId" clId="{91EB8C46-10AC-4577-97C2-44717C6DF980}" dt="2022-10-29T05:03:05.041" v="3882" actId="692"/>
          <ac:spMkLst>
            <pc:docMk/>
            <pc:sldMk cId="1967168850" sldId="420"/>
            <ac:spMk id="9" creationId="{EC13BC30-A3DD-FA22-496D-C07F83BADB27}"/>
          </ac:spMkLst>
        </pc:spChg>
        <pc:spChg chg="mod">
          <ac:chgData name="茅根 真由美" userId="6dc83b4166d8b785" providerId="LiveId" clId="{91EB8C46-10AC-4577-97C2-44717C6DF980}" dt="2022-10-29T05:03:50.744" v="3890" actId="113"/>
          <ac:spMkLst>
            <pc:docMk/>
            <pc:sldMk cId="1967168850" sldId="420"/>
            <ac:spMk id="10" creationId="{CA0B0315-2CF6-75CA-5DCC-D71DE5B71426}"/>
          </ac:spMkLst>
        </pc:spChg>
        <pc:spChg chg="add mod">
          <ac:chgData name="茅根 真由美" userId="6dc83b4166d8b785" providerId="LiveId" clId="{91EB8C46-10AC-4577-97C2-44717C6DF980}" dt="2022-10-29T05:01:45.556" v="3856" actId="20577"/>
          <ac:spMkLst>
            <pc:docMk/>
            <pc:sldMk cId="1967168850" sldId="420"/>
            <ac:spMk id="17" creationId="{9C050CF1-B661-FACD-BB47-0E81274633B5}"/>
          </ac:spMkLst>
        </pc:spChg>
        <pc:cxnChg chg="add mod">
          <ac:chgData name="茅根 真由美" userId="6dc83b4166d8b785" providerId="LiveId" clId="{91EB8C46-10AC-4577-97C2-44717C6DF980}" dt="2022-10-29T05:00:42.337" v="3808"/>
          <ac:cxnSpMkLst>
            <pc:docMk/>
            <pc:sldMk cId="1967168850" sldId="420"/>
            <ac:cxnSpMk id="2" creationId="{2D2422B6-96CD-DF9B-72F3-9851C4B64A4E}"/>
          </ac:cxnSpMkLst>
        </pc:cxnChg>
        <pc:cxnChg chg="del">
          <ac:chgData name="茅根 真由美" userId="6dc83b4166d8b785" providerId="LiveId" clId="{91EB8C46-10AC-4577-97C2-44717C6DF980}" dt="2022-10-29T05:00:30.492" v="3807" actId="21"/>
          <ac:cxnSpMkLst>
            <pc:docMk/>
            <pc:sldMk cId="1967168850" sldId="420"/>
            <ac:cxnSpMk id="4" creationId="{25C37722-14D9-DFBC-FB01-A6B3A2F5FC6E}"/>
          </ac:cxnSpMkLst>
        </pc:cxnChg>
      </pc:sldChg>
      <pc:sldChg chg="addSp delSp modSp mod">
        <pc:chgData name="茅根 真由美" userId="6dc83b4166d8b785" providerId="LiveId" clId="{91EB8C46-10AC-4577-97C2-44717C6DF980}" dt="2022-11-05T03:25:32.301" v="7081"/>
        <pc:sldMkLst>
          <pc:docMk/>
          <pc:sldMk cId="764271596" sldId="421"/>
        </pc:sldMkLst>
        <pc:spChg chg="add mod">
          <ac:chgData name="茅根 真由美" userId="6dc83b4166d8b785" providerId="LiveId" clId="{91EB8C46-10AC-4577-97C2-44717C6DF980}" dt="2022-10-29T03:57:58.058" v="3549"/>
          <ac:spMkLst>
            <pc:docMk/>
            <pc:sldMk cId="764271596" sldId="421"/>
            <ac:spMk id="3" creationId="{118C2844-7D7B-D97B-4F9A-8654190DC0BC}"/>
          </ac:spMkLst>
        </pc:spChg>
        <pc:spChg chg="add mod">
          <ac:chgData name="茅根 真由美" userId="6dc83b4166d8b785" providerId="LiveId" clId="{91EB8C46-10AC-4577-97C2-44717C6DF980}" dt="2022-11-05T03:25:32.301" v="7081"/>
          <ac:spMkLst>
            <pc:docMk/>
            <pc:sldMk cId="764271596" sldId="421"/>
            <ac:spMk id="4" creationId="{BC1BCC3C-2F0C-ACD3-9150-F34E470C84F6}"/>
          </ac:spMkLst>
        </pc:spChg>
        <pc:spChg chg="del">
          <ac:chgData name="茅根 真由美" userId="6dc83b4166d8b785" providerId="LiveId" clId="{91EB8C46-10AC-4577-97C2-44717C6DF980}" dt="2022-10-29T03:57:46.420" v="3548" actId="21"/>
          <ac:spMkLst>
            <pc:docMk/>
            <pc:sldMk cId="764271596" sldId="421"/>
            <ac:spMk id="5" creationId="{82E0E1C1-D95D-F88E-4A5F-F9FB2FDDBD83}"/>
          </ac:spMkLst>
        </pc:spChg>
        <pc:spChg chg="mod">
          <ac:chgData name="茅根 真由美" userId="6dc83b4166d8b785" providerId="LiveId" clId="{91EB8C46-10AC-4577-97C2-44717C6DF980}" dt="2022-10-29T04:08:14.717" v="3805" actId="1076"/>
          <ac:spMkLst>
            <pc:docMk/>
            <pc:sldMk cId="764271596" sldId="421"/>
            <ac:spMk id="6" creationId="{AB8BF47F-4157-3CB0-2C25-23F21F68859B}"/>
          </ac:spMkLst>
        </pc:spChg>
        <pc:spChg chg="mod">
          <ac:chgData name="茅根 真由美" userId="6dc83b4166d8b785" providerId="LiveId" clId="{91EB8C46-10AC-4577-97C2-44717C6DF980}" dt="2022-10-29T04:08:12.467" v="3804" actId="14100"/>
          <ac:spMkLst>
            <pc:docMk/>
            <pc:sldMk cId="764271596" sldId="421"/>
            <ac:spMk id="7" creationId="{42487B9A-9492-0097-CBAF-FEFF47C14D85}"/>
          </ac:spMkLst>
        </pc:spChg>
        <pc:spChg chg="del">
          <ac:chgData name="茅根 真由美" userId="6dc83b4166d8b785" providerId="LiveId" clId="{91EB8C46-10AC-4577-97C2-44717C6DF980}" dt="2022-10-29T03:57:41.396" v="3546" actId="21"/>
          <ac:spMkLst>
            <pc:docMk/>
            <pc:sldMk cId="764271596" sldId="421"/>
            <ac:spMk id="8" creationId="{2E6C0DCD-F4B7-D264-2670-69FA6B68B5DE}"/>
          </ac:spMkLst>
        </pc:spChg>
        <pc:spChg chg="mod">
          <ac:chgData name="茅根 真由美" userId="6dc83b4166d8b785" providerId="LiveId" clId="{91EB8C46-10AC-4577-97C2-44717C6DF980}" dt="2022-11-01T07:48:48.211" v="6494" actId="1076"/>
          <ac:spMkLst>
            <pc:docMk/>
            <pc:sldMk cId="764271596" sldId="421"/>
            <ac:spMk id="9" creationId="{1A65C8EB-F9F8-BC27-807A-FAD9128C7757}"/>
          </ac:spMkLst>
        </pc:spChg>
        <pc:spChg chg="mod">
          <ac:chgData name="茅根 真由美" userId="6dc83b4166d8b785" providerId="LiveId" clId="{91EB8C46-10AC-4577-97C2-44717C6DF980}" dt="2022-11-01T07:48:52.547" v="6495" actId="1076"/>
          <ac:spMkLst>
            <pc:docMk/>
            <pc:sldMk cId="764271596" sldId="421"/>
            <ac:spMk id="10" creationId="{6221E6B5-9FB6-8918-9A93-84E930896EF3}"/>
          </ac:spMkLst>
        </pc:spChg>
        <pc:spChg chg="add mod">
          <ac:chgData name="茅根 真由美" userId="6dc83b4166d8b785" providerId="LiveId" clId="{91EB8C46-10AC-4577-97C2-44717C6DF980}" dt="2022-10-29T03:58:16.089" v="3551"/>
          <ac:spMkLst>
            <pc:docMk/>
            <pc:sldMk cId="764271596" sldId="421"/>
            <ac:spMk id="13" creationId="{70DD6697-3AE0-B7B5-61B9-A107FE8D0232}"/>
          </ac:spMkLst>
        </pc:spChg>
        <pc:cxnChg chg="add del mod">
          <ac:chgData name="茅根 真由美" userId="6dc83b4166d8b785" providerId="LiveId" clId="{91EB8C46-10AC-4577-97C2-44717C6DF980}" dt="2022-10-29T03:57:35.671" v="3545"/>
          <ac:cxnSpMkLst>
            <pc:docMk/>
            <pc:sldMk cId="764271596" sldId="421"/>
            <ac:cxnSpMk id="2" creationId="{56BCFA49-A5AD-C523-EA1D-B13234FFED4F}"/>
          </ac:cxnSpMkLst>
        </pc:cxnChg>
        <pc:cxnChg chg="del">
          <ac:chgData name="茅根 真由美" userId="6dc83b4166d8b785" providerId="LiveId" clId="{91EB8C46-10AC-4577-97C2-44717C6DF980}" dt="2022-10-29T03:57:43.355" v="3547" actId="21"/>
          <ac:cxnSpMkLst>
            <pc:docMk/>
            <pc:sldMk cId="764271596" sldId="421"/>
            <ac:cxnSpMk id="4" creationId="{25C37722-14D9-DFBC-FB01-A6B3A2F5FC6E}"/>
          </ac:cxnSpMkLst>
        </pc:cxnChg>
        <pc:cxnChg chg="add mod">
          <ac:chgData name="茅根 真由美" userId="6dc83b4166d8b785" providerId="LiveId" clId="{91EB8C46-10AC-4577-97C2-44717C6DF980}" dt="2022-10-29T03:58:06.537" v="3550"/>
          <ac:cxnSpMkLst>
            <pc:docMk/>
            <pc:sldMk cId="764271596" sldId="421"/>
            <ac:cxnSpMk id="12" creationId="{E9944732-3D0F-ECBE-96A4-179E06EFC63C}"/>
          </ac:cxnSpMkLst>
        </pc:cxnChg>
      </pc:sldChg>
      <pc:sldChg chg="ord">
        <pc:chgData name="茅根 真由美" userId="6dc83b4166d8b785" providerId="LiveId" clId="{91EB8C46-10AC-4577-97C2-44717C6DF980}" dt="2022-10-17T08:43:29.048" v="2330"/>
        <pc:sldMkLst>
          <pc:docMk/>
          <pc:sldMk cId="2031424991" sldId="439"/>
        </pc:sldMkLst>
      </pc:sldChg>
      <pc:sldChg chg="ord">
        <pc:chgData name="茅根 真由美" userId="6dc83b4166d8b785" providerId="LiveId" clId="{91EB8C46-10AC-4577-97C2-44717C6DF980}" dt="2022-10-29T06:46:34.749" v="4862"/>
        <pc:sldMkLst>
          <pc:docMk/>
          <pc:sldMk cId="919902793" sldId="440"/>
        </pc:sldMkLst>
      </pc:sldChg>
      <pc:sldChg chg="ord">
        <pc:chgData name="茅根 真由美" userId="6dc83b4166d8b785" providerId="LiveId" clId="{91EB8C46-10AC-4577-97C2-44717C6DF980}" dt="2022-10-17T08:43:31.175" v="2332"/>
        <pc:sldMkLst>
          <pc:docMk/>
          <pc:sldMk cId="1539421753" sldId="441"/>
        </pc:sldMkLst>
      </pc:sldChg>
      <pc:sldChg chg="modSp mod">
        <pc:chgData name="茅根 真由美" userId="6dc83b4166d8b785" providerId="LiveId" clId="{91EB8C46-10AC-4577-97C2-44717C6DF980}" dt="2022-11-01T07:47:03.605" v="6448" actId="1076"/>
        <pc:sldMkLst>
          <pc:docMk/>
          <pc:sldMk cId="3870501814" sldId="443"/>
        </pc:sldMkLst>
        <pc:spChg chg="mod">
          <ac:chgData name="茅根 真由美" userId="6dc83b4166d8b785" providerId="LiveId" clId="{91EB8C46-10AC-4577-97C2-44717C6DF980}" dt="2022-11-01T07:47:03.605" v="6448" actId="1076"/>
          <ac:spMkLst>
            <pc:docMk/>
            <pc:sldMk cId="3870501814" sldId="443"/>
            <ac:spMk id="11" creationId="{B35AD7D9-750C-F2A1-584B-8E2DE3556D71}"/>
          </ac:spMkLst>
        </pc:spChg>
      </pc:sldChg>
      <pc:sldChg chg="del">
        <pc:chgData name="茅根 真由美" userId="6dc83b4166d8b785" providerId="LiveId" clId="{91EB8C46-10AC-4577-97C2-44717C6DF980}" dt="2022-10-17T07:28:08.412" v="1747" actId="2696"/>
        <pc:sldMkLst>
          <pc:docMk/>
          <pc:sldMk cId="39668486" sldId="444"/>
        </pc:sldMkLst>
      </pc:sldChg>
      <pc:sldChg chg="new del">
        <pc:chgData name="茅根 真由美" userId="6dc83b4166d8b785" providerId="LiveId" clId="{91EB8C46-10AC-4577-97C2-44717C6DF980}" dt="2022-10-17T07:15:41.222" v="1299" actId="2696"/>
        <pc:sldMkLst>
          <pc:docMk/>
          <pc:sldMk cId="1772533353" sldId="445"/>
        </pc:sldMkLst>
      </pc:sldChg>
      <pc:sldChg chg="addSp delSp modSp add mod">
        <pc:chgData name="茅根 真由美" userId="6dc83b4166d8b785" providerId="LiveId" clId="{91EB8C46-10AC-4577-97C2-44717C6DF980}" dt="2022-11-05T03:24:47.660" v="7080" actId="6549"/>
        <pc:sldMkLst>
          <pc:docMk/>
          <pc:sldMk cId="2364857474" sldId="446"/>
        </pc:sldMkLst>
        <pc:spChg chg="mod">
          <ac:chgData name="茅根 真由美" userId="6dc83b4166d8b785" providerId="LiveId" clId="{91EB8C46-10AC-4577-97C2-44717C6DF980}" dt="2022-11-01T07:54:09.696" v="6612" actId="1076"/>
          <ac:spMkLst>
            <pc:docMk/>
            <pc:sldMk cId="2364857474" sldId="446"/>
            <ac:spMk id="2" creationId="{0E17F245-A3E5-4734-86DA-9E642C256157}"/>
          </ac:spMkLst>
        </pc:spChg>
        <pc:spChg chg="mod">
          <ac:chgData name="茅根 真由美" userId="6dc83b4166d8b785" providerId="LiveId" clId="{91EB8C46-10AC-4577-97C2-44717C6DF980}" dt="2022-10-17T08:33:55.767" v="1975" actId="1076"/>
          <ac:spMkLst>
            <pc:docMk/>
            <pc:sldMk cId="2364857474" sldId="446"/>
            <ac:spMk id="3" creationId="{00000000-0000-0000-0000-000000000000}"/>
          </ac:spMkLst>
        </pc:spChg>
        <pc:spChg chg="del">
          <ac:chgData name="茅根 真由美" userId="6dc83b4166d8b785" providerId="LiveId" clId="{91EB8C46-10AC-4577-97C2-44717C6DF980}" dt="2022-10-17T07:17:33.142" v="1430" actId="21"/>
          <ac:spMkLst>
            <pc:docMk/>
            <pc:sldMk cId="2364857474" sldId="446"/>
            <ac:spMk id="5" creationId="{C2424F9A-9585-45BD-A5AF-F82672F64BE5}"/>
          </ac:spMkLst>
        </pc:spChg>
        <pc:spChg chg="add del">
          <ac:chgData name="茅根 真由美" userId="6dc83b4166d8b785" providerId="LiveId" clId="{91EB8C46-10AC-4577-97C2-44717C6DF980}" dt="2022-10-29T03:06:08.809" v="2990" actId="11529"/>
          <ac:spMkLst>
            <pc:docMk/>
            <pc:sldMk cId="2364857474" sldId="446"/>
            <ac:spMk id="6" creationId="{2DFC825B-0F9A-79F2-FF23-803DF997B3B8}"/>
          </ac:spMkLst>
        </pc:spChg>
        <pc:spChg chg="add mod">
          <ac:chgData name="茅根 真由美" userId="6dc83b4166d8b785" providerId="LiveId" clId="{91EB8C46-10AC-4577-97C2-44717C6DF980}" dt="2022-11-01T07:50:11.939" v="6549" actId="6549"/>
          <ac:spMkLst>
            <pc:docMk/>
            <pc:sldMk cId="2364857474" sldId="446"/>
            <ac:spMk id="6" creationId="{355BF7E4-ED8A-93A0-8769-E9179CA2D1BA}"/>
          </ac:spMkLst>
        </pc:spChg>
        <pc:spChg chg="del">
          <ac:chgData name="茅根 真由美" userId="6dc83b4166d8b785" providerId="LiveId" clId="{91EB8C46-10AC-4577-97C2-44717C6DF980}" dt="2022-10-17T08:34:28.070" v="1981" actId="21"/>
          <ac:spMkLst>
            <pc:docMk/>
            <pc:sldMk cId="2364857474" sldId="446"/>
            <ac:spMk id="7" creationId="{08FF11D6-5D0E-47A5-AEA6-66B4102ED40B}"/>
          </ac:spMkLst>
        </pc:spChg>
        <pc:spChg chg="add mod">
          <ac:chgData name="茅根 真由美" userId="6dc83b4166d8b785" providerId="LiveId" clId="{91EB8C46-10AC-4577-97C2-44717C6DF980}" dt="2022-11-05T03:24:47.660" v="7080" actId="6549"/>
          <ac:spMkLst>
            <pc:docMk/>
            <pc:sldMk cId="2364857474" sldId="446"/>
            <ac:spMk id="7" creationId="{21F3F089-44B0-7347-15E8-636349F8351F}"/>
          </ac:spMkLst>
        </pc:spChg>
        <pc:spChg chg="add del mod">
          <ac:chgData name="茅根 真由美" userId="6dc83b4166d8b785" providerId="LiveId" clId="{91EB8C46-10AC-4577-97C2-44717C6DF980}" dt="2022-10-29T03:07:53.632" v="3025" actId="21"/>
          <ac:spMkLst>
            <pc:docMk/>
            <pc:sldMk cId="2364857474" sldId="446"/>
            <ac:spMk id="7" creationId="{646768D6-977D-0874-E309-C8517BDBE02C}"/>
          </ac:spMkLst>
        </pc:spChg>
        <pc:spChg chg="add mod">
          <ac:chgData name="茅根 真由美" userId="6dc83b4166d8b785" providerId="LiveId" clId="{91EB8C46-10AC-4577-97C2-44717C6DF980}" dt="2022-11-01T07:53:13.540" v="6608" actId="1076"/>
          <ac:spMkLst>
            <pc:docMk/>
            <pc:sldMk cId="2364857474" sldId="446"/>
            <ac:spMk id="8" creationId="{8522E7B1-EC3C-66C4-8425-E8A882195E5F}"/>
          </ac:spMkLst>
        </pc:spChg>
        <pc:spChg chg="add mod">
          <ac:chgData name="茅根 真由美" userId="6dc83b4166d8b785" providerId="LiveId" clId="{91EB8C46-10AC-4577-97C2-44717C6DF980}" dt="2022-10-17T08:42:24.456" v="2324" actId="20577"/>
          <ac:spMkLst>
            <pc:docMk/>
            <pc:sldMk cId="2364857474" sldId="446"/>
            <ac:spMk id="9" creationId="{85598147-0667-6D9C-93E1-D38E2B991D40}"/>
          </ac:spMkLst>
        </pc:spChg>
        <pc:picChg chg="del">
          <ac:chgData name="茅根 真由美" userId="6dc83b4166d8b785" providerId="LiveId" clId="{91EB8C46-10AC-4577-97C2-44717C6DF980}" dt="2022-10-17T07:17:35.632" v="1431" actId="21"/>
          <ac:picMkLst>
            <pc:docMk/>
            <pc:sldMk cId="2364857474" sldId="446"/>
            <ac:picMk id="6" creationId="{066A3391-2B6A-4882-9578-4E52BAE49982}"/>
          </ac:picMkLst>
        </pc:picChg>
        <pc:cxnChg chg="add mod">
          <ac:chgData name="茅根 真由美" userId="6dc83b4166d8b785" providerId="LiveId" clId="{91EB8C46-10AC-4577-97C2-44717C6DF980}" dt="2022-10-17T08:30:45.340" v="1928" actId="1076"/>
          <ac:cxnSpMkLst>
            <pc:docMk/>
            <pc:sldMk cId="2364857474" sldId="446"/>
            <ac:cxnSpMk id="5" creationId="{99C1DD3F-892F-E96D-A27E-6DD8AE1397DD}"/>
          </ac:cxnSpMkLst>
        </pc:cxnChg>
      </pc:sldChg>
      <pc:sldChg chg="modSp new del mod ord">
        <pc:chgData name="茅根 真由美" userId="6dc83b4166d8b785" providerId="LiveId" clId="{91EB8C46-10AC-4577-97C2-44717C6DF980}" dt="2022-10-17T08:35:30.381" v="2009" actId="2696"/>
        <pc:sldMkLst>
          <pc:docMk/>
          <pc:sldMk cId="3505608340" sldId="447"/>
        </pc:sldMkLst>
        <pc:spChg chg="mod">
          <ac:chgData name="茅根 真由美" userId="6dc83b4166d8b785" providerId="LiveId" clId="{91EB8C46-10AC-4577-97C2-44717C6DF980}" dt="2022-10-17T07:18:24.869" v="1456" actId="20577"/>
          <ac:spMkLst>
            <pc:docMk/>
            <pc:sldMk cId="3505608340" sldId="447"/>
            <ac:spMk id="2" creationId="{7702E934-655F-8E3B-3158-D39E3DEF8606}"/>
          </ac:spMkLst>
        </pc:spChg>
      </pc:sldChg>
      <pc:sldChg chg="addSp delSp modSp del mod">
        <pc:chgData name="茅根 真由美" userId="6dc83b4166d8b785" providerId="LiveId" clId="{91EB8C46-10AC-4577-97C2-44717C6DF980}" dt="2022-10-17T08:36:53.611" v="2090" actId="2696"/>
        <pc:sldMkLst>
          <pc:docMk/>
          <pc:sldMk cId="729926672" sldId="448"/>
        </pc:sldMkLst>
        <pc:spChg chg="mod">
          <ac:chgData name="茅根 真由美" userId="6dc83b4166d8b785" providerId="LiveId" clId="{91EB8C46-10AC-4577-97C2-44717C6DF980}" dt="2022-10-17T07:19:40.989" v="1517" actId="20577"/>
          <ac:spMkLst>
            <pc:docMk/>
            <pc:sldMk cId="729926672" sldId="448"/>
            <ac:spMk id="2" creationId="{7C17AB97-3595-4B9F-8212-18932BF7B50B}"/>
          </ac:spMkLst>
        </pc:spChg>
        <pc:spChg chg="del">
          <ac:chgData name="茅根 真由美" userId="6dc83b4166d8b785" providerId="LiveId" clId="{91EB8C46-10AC-4577-97C2-44717C6DF980}" dt="2022-10-17T07:19:46.771" v="1518" actId="21"/>
          <ac:spMkLst>
            <pc:docMk/>
            <pc:sldMk cId="729926672" sldId="448"/>
            <ac:spMk id="3" creationId="{6A3198E0-DF50-4EC3-B45A-B40DB0350951}"/>
          </ac:spMkLst>
        </pc:spChg>
        <pc:spChg chg="add mod">
          <ac:chgData name="茅根 真由美" userId="6dc83b4166d8b785" providerId="LiveId" clId="{91EB8C46-10AC-4577-97C2-44717C6DF980}" dt="2022-10-17T07:19:46.771" v="1518" actId="21"/>
          <ac:spMkLst>
            <pc:docMk/>
            <pc:sldMk cId="729926672" sldId="448"/>
            <ac:spMk id="9" creationId="{F6128883-DA4C-CDCD-6605-EC9C2B84868D}"/>
          </ac:spMkLst>
        </pc:spChg>
      </pc:sldChg>
      <pc:sldChg chg="modSp del mod">
        <pc:chgData name="茅根 真由美" userId="6dc83b4166d8b785" providerId="LiveId" clId="{91EB8C46-10AC-4577-97C2-44717C6DF980}" dt="2022-10-17T08:36:18.977" v="2052" actId="2696"/>
        <pc:sldMkLst>
          <pc:docMk/>
          <pc:sldMk cId="882293987" sldId="449"/>
        </pc:sldMkLst>
        <pc:spChg chg="mod">
          <ac:chgData name="茅根 真由美" userId="6dc83b4166d8b785" providerId="LiveId" clId="{91EB8C46-10AC-4577-97C2-44717C6DF980}" dt="2022-10-17T07:20:28.308" v="1556" actId="20577"/>
          <ac:spMkLst>
            <pc:docMk/>
            <pc:sldMk cId="882293987" sldId="449"/>
            <ac:spMk id="2" creationId="{7C17AB97-3595-4B9F-8212-18932BF7B50B}"/>
          </ac:spMkLst>
        </pc:spChg>
      </pc:sldChg>
      <pc:sldChg chg="modSp del mod">
        <pc:chgData name="茅根 真由美" userId="6dc83b4166d8b785" providerId="LiveId" clId="{91EB8C46-10AC-4577-97C2-44717C6DF980}" dt="2022-10-17T08:37:22.726" v="2117" actId="2696"/>
        <pc:sldMkLst>
          <pc:docMk/>
          <pc:sldMk cId="1196418906" sldId="450"/>
        </pc:sldMkLst>
        <pc:spChg chg="mod">
          <ac:chgData name="茅根 真由美" userId="6dc83b4166d8b785" providerId="LiveId" clId="{91EB8C46-10AC-4577-97C2-44717C6DF980}" dt="2022-10-17T07:20:56.634" v="1582" actId="6549"/>
          <ac:spMkLst>
            <pc:docMk/>
            <pc:sldMk cId="1196418906" sldId="450"/>
            <ac:spMk id="2" creationId="{7C17AB97-3595-4B9F-8212-18932BF7B50B}"/>
          </ac:spMkLst>
        </pc:spChg>
      </pc:sldChg>
      <pc:sldChg chg="addSp delSp modSp del mod">
        <pc:chgData name="茅根 真由美" userId="6dc83b4166d8b785" providerId="LiveId" clId="{91EB8C46-10AC-4577-97C2-44717C6DF980}" dt="2022-10-17T08:38:24.644" v="2166" actId="2696"/>
        <pc:sldMkLst>
          <pc:docMk/>
          <pc:sldMk cId="502718217" sldId="451"/>
        </pc:sldMkLst>
        <pc:spChg chg="del">
          <ac:chgData name="茅根 真由美" userId="6dc83b4166d8b785" providerId="LiveId" clId="{91EB8C46-10AC-4577-97C2-44717C6DF980}" dt="2022-10-17T07:21:41.763" v="1584" actId="21"/>
          <ac:spMkLst>
            <pc:docMk/>
            <pc:sldMk cId="502718217" sldId="451"/>
            <ac:spMk id="2" creationId="{289457DE-CF1E-4EB1-B4D2-64D53F06D1AA}"/>
          </ac:spMkLst>
        </pc:spChg>
        <pc:spChg chg="del">
          <ac:chgData name="茅根 真由美" userId="6dc83b4166d8b785" providerId="LiveId" clId="{91EB8C46-10AC-4577-97C2-44717C6DF980}" dt="2022-10-17T07:21:35.996" v="1583" actId="21"/>
          <ac:spMkLst>
            <pc:docMk/>
            <pc:sldMk cId="502718217" sldId="451"/>
            <ac:spMk id="3" creationId="{41A090E9-8A18-42F0-9765-53AB7D2ADF1A}"/>
          </ac:spMkLst>
        </pc:spChg>
        <pc:spChg chg="mod">
          <ac:chgData name="茅根 真由美" userId="6dc83b4166d8b785" providerId="LiveId" clId="{91EB8C46-10AC-4577-97C2-44717C6DF980}" dt="2022-10-17T07:22:05.718" v="1640" actId="20577"/>
          <ac:spMkLst>
            <pc:docMk/>
            <pc:sldMk cId="502718217" sldId="451"/>
            <ac:spMk id="5" creationId="{DE5B0A59-57D4-4310-A380-41D631EFF6B8}"/>
          </ac:spMkLst>
        </pc:spChg>
        <pc:spChg chg="add mod">
          <ac:chgData name="茅根 真由美" userId="6dc83b4166d8b785" providerId="LiveId" clId="{91EB8C46-10AC-4577-97C2-44717C6DF980}" dt="2022-10-17T07:21:35.996" v="1583" actId="21"/>
          <ac:spMkLst>
            <pc:docMk/>
            <pc:sldMk cId="502718217" sldId="451"/>
            <ac:spMk id="10" creationId="{28E8293A-04FB-A0FB-2887-5C6C1A324DDE}"/>
          </ac:spMkLst>
        </pc:spChg>
      </pc:sldChg>
      <pc:sldChg chg="modSp del mod">
        <pc:chgData name="茅根 真由美" userId="6dc83b4166d8b785" providerId="LiveId" clId="{91EB8C46-10AC-4577-97C2-44717C6DF980}" dt="2022-10-17T08:39:13.055" v="2211" actId="2696"/>
        <pc:sldMkLst>
          <pc:docMk/>
          <pc:sldMk cId="643041991" sldId="452"/>
        </pc:sldMkLst>
        <pc:spChg chg="mod">
          <ac:chgData name="茅根 真由美" userId="6dc83b4166d8b785" providerId="LiveId" clId="{91EB8C46-10AC-4577-97C2-44717C6DF980}" dt="2022-10-17T07:22:39.453" v="1685" actId="6549"/>
          <ac:spMkLst>
            <pc:docMk/>
            <pc:sldMk cId="643041991" sldId="452"/>
            <ac:spMk id="5" creationId="{DE5B0A59-57D4-4310-A380-41D631EFF6B8}"/>
          </ac:spMkLst>
        </pc:spChg>
      </pc:sldChg>
      <pc:sldChg chg="modSp del mod">
        <pc:chgData name="茅根 真由美" userId="6dc83b4166d8b785" providerId="LiveId" clId="{91EB8C46-10AC-4577-97C2-44717C6DF980}" dt="2022-10-17T08:39:49.281" v="2248" actId="2696"/>
        <pc:sldMkLst>
          <pc:docMk/>
          <pc:sldMk cId="878940923" sldId="453"/>
        </pc:sldMkLst>
        <pc:spChg chg="mod">
          <ac:chgData name="茅根 真由美" userId="6dc83b4166d8b785" providerId="LiveId" clId="{91EB8C46-10AC-4577-97C2-44717C6DF980}" dt="2022-10-17T07:23:14.930" v="1719" actId="20577"/>
          <ac:spMkLst>
            <pc:docMk/>
            <pc:sldMk cId="878940923" sldId="453"/>
            <ac:spMk id="5" creationId="{DE5B0A59-57D4-4310-A380-41D631EFF6B8}"/>
          </ac:spMkLst>
        </pc:spChg>
      </pc:sldChg>
      <pc:sldChg chg="modSp del mod">
        <pc:chgData name="茅根 真由美" userId="6dc83b4166d8b785" providerId="LiveId" clId="{91EB8C46-10AC-4577-97C2-44717C6DF980}" dt="2022-10-17T08:40:52.803" v="2285" actId="2696"/>
        <pc:sldMkLst>
          <pc:docMk/>
          <pc:sldMk cId="1774171008" sldId="454"/>
        </pc:sldMkLst>
        <pc:spChg chg="mod">
          <ac:chgData name="茅根 真由美" userId="6dc83b4166d8b785" providerId="LiveId" clId="{91EB8C46-10AC-4577-97C2-44717C6DF980}" dt="2022-10-17T07:23:46.650" v="1746" actId="20577"/>
          <ac:spMkLst>
            <pc:docMk/>
            <pc:sldMk cId="1774171008" sldId="454"/>
            <ac:spMk id="5" creationId="{DE5B0A59-57D4-4310-A380-41D631EFF6B8}"/>
          </ac:spMkLst>
        </pc:spChg>
      </pc:sldChg>
      <pc:sldChg chg="modSp mod">
        <pc:chgData name="茅根 真由美" userId="6dc83b4166d8b785" providerId="LiveId" clId="{91EB8C46-10AC-4577-97C2-44717C6DF980}" dt="2022-11-05T02:37:17.341" v="6699" actId="3064"/>
        <pc:sldMkLst>
          <pc:docMk/>
          <pc:sldMk cId="61115367" sldId="456"/>
        </pc:sldMkLst>
        <pc:spChg chg="mod">
          <ac:chgData name="茅根 真由美" userId="6dc83b4166d8b785" providerId="LiveId" clId="{91EB8C46-10AC-4577-97C2-44717C6DF980}" dt="2022-11-05T02:37:17.341" v="6699" actId="3064"/>
          <ac:spMkLst>
            <pc:docMk/>
            <pc:sldMk cId="61115367" sldId="456"/>
            <ac:spMk id="9" creationId="{4336E9E0-E5B5-4A09-B2E3-0E454CF123F0}"/>
          </ac:spMkLst>
        </pc:spChg>
      </pc:sldChg>
      <pc:sldChg chg="modSp mod">
        <pc:chgData name="茅根 真由美" userId="6dc83b4166d8b785" providerId="LiveId" clId="{91EB8C46-10AC-4577-97C2-44717C6DF980}" dt="2022-10-17T08:42:17.744" v="2320" actId="20577"/>
        <pc:sldMkLst>
          <pc:docMk/>
          <pc:sldMk cId="4192860368" sldId="457"/>
        </pc:sldMkLst>
        <pc:spChg chg="mod">
          <ac:chgData name="茅根 真由美" userId="6dc83b4166d8b785" providerId="LiveId" clId="{91EB8C46-10AC-4577-97C2-44717C6DF980}" dt="2022-10-17T08:42:17.744" v="2320" actId="20577"/>
          <ac:spMkLst>
            <pc:docMk/>
            <pc:sldMk cId="4192860368" sldId="457"/>
            <ac:spMk id="9" creationId="{85598147-0667-6D9C-93E1-D38E2B991D40}"/>
          </ac:spMkLst>
        </pc:spChg>
      </pc:sldChg>
      <pc:sldChg chg="addSp delSp modSp mod ord">
        <pc:chgData name="茅根 真由美" userId="6dc83b4166d8b785" providerId="LiveId" clId="{91EB8C46-10AC-4577-97C2-44717C6DF980}" dt="2022-10-29T05:05:28.094" v="3897" actId="21"/>
        <pc:sldMkLst>
          <pc:docMk/>
          <pc:sldMk cId="615010100" sldId="458"/>
        </pc:sldMkLst>
        <pc:spChg chg="del">
          <ac:chgData name="茅根 真由美" userId="6dc83b4166d8b785" providerId="LiveId" clId="{91EB8C46-10AC-4577-97C2-44717C6DF980}" dt="2022-10-29T05:05:28.094" v="3897" actId="21"/>
          <ac:spMkLst>
            <pc:docMk/>
            <pc:sldMk cId="615010100" sldId="458"/>
            <ac:spMk id="2" creationId="{0E17F245-A3E5-4734-86DA-9E642C256157}"/>
          </ac:spMkLst>
        </pc:spChg>
        <pc:spChg chg="add mod">
          <ac:chgData name="茅根 真由美" userId="6dc83b4166d8b785" providerId="LiveId" clId="{91EB8C46-10AC-4577-97C2-44717C6DF980}" dt="2022-10-29T05:05:28.094" v="3897" actId="21"/>
          <ac:spMkLst>
            <pc:docMk/>
            <pc:sldMk cId="615010100" sldId="458"/>
            <ac:spMk id="7" creationId="{C44B3784-F881-B5D6-3066-AF2185544327}"/>
          </ac:spMkLst>
        </pc:spChg>
        <pc:spChg chg="mod">
          <ac:chgData name="茅根 真由美" userId="6dc83b4166d8b785" providerId="LiveId" clId="{91EB8C46-10AC-4577-97C2-44717C6DF980}" dt="2022-10-17T08:42:04.255" v="2314" actId="20577"/>
          <ac:spMkLst>
            <pc:docMk/>
            <pc:sldMk cId="615010100" sldId="458"/>
            <ac:spMk id="9" creationId="{85598147-0667-6D9C-93E1-D38E2B991D40}"/>
          </ac:spMkLst>
        </pc:spChg>
      </pc:sldChg>
      <pc:sldChg chg="addSp delSp modSp mod setBg">
        <pc:chgData name="茅根 真由美" userId="6dc83b4166d8b785" providerId="LiveId" clId="{91EB8C46-10AC-4577-97C2-44717C6DF980}" dt="2022-10-29T05:26:20.983" v="4113" actId="113"/>
        <pc:sldMkLst>
          <pc:docMk/>
          <pc:sldMk cId="1223190378" sldId="459"/>
        </pc:sldMkLst>
        <pc:spChg chg="del">
          <ac:chgData name="茅根 真由美" userId="6dc83b4166d8b785" providerId="LiveId" clId="{91EB8C46-10AC-4577-97C2-44717C6DF980}" dt="2022-10-29T05:15:38.961" v="3903" actId="21"/>
          <ac:spMkLst>
            <pc:docMk/>
            <pc:sldMk cId="1223190378" sldId="459"/>
            <ac:spMk id="2" creationId="{0E17F245-A3E5-4734-86DA-9E642C256157}"/>
          </ac:spMkLst>
        </pc:spChg>
        <pc:spChg chg="mod">
          <ac:chgData name="茅根 真由美" userId="6dc83b4166d8b785" providerId="LiveId" clId="{91EB8C46-10AC-4577-97C2-44717C6DF980}" dt="2022-10-29T05:06:15.682" v="3900" actId="20577"/>
          <ac:spMkLst>
            <pc:docMk/>
            <pc:sldMk cId="1223190378" sldId="459"/>
            <ac:spMk id="9" creationId="{85598147-0667-6D9C-93E1-D38E2B991D40}"/>
          </ac:spMkLst>
        </pc:spChg>
        <pc:spChg chg="add del mod">
          <ac:chgData name="茅根 真由美" userId="6dc83b4166d8b785" providerId="LiveId" clId="{91EB8C46-10AC-4577-97C2-44717C6DF980}" dt="2022-10-29T05:15:43.093" v="3904" actId="21"/>
          <ac:spMkLst>
            <pc:docMk/>
            <pc:sldMk cId="1223190378" sldId="459"/>
            <ac:spMk id="10" creationId="{F8B7C35B-3D1E-9A6C-4170-2E098E9307FA}"/>
          </ac:spMkLst>
        </pc:spChg>
        <pc:spChg chg="add del mod">
          <ac:chgData name="茅根 真由美" userId="6dc83b4166d8b785" providerId="LiveId" clId="{91EB8C46-10AC-4577-97C2-44717C6DF980}" dt="2022-10-29T05:18:51.492" v="3941" actId="11529"/>
          <ac:spMkLst>
            <pc:docMk/>
            <pc:sldMk cId="1223190378" sldId="459"/>
            <ac:spMk id="11" creationId="{C2670167-0B4B-0E7D-9396-85F7C5190962}"/>
          </ac:spMkLst>
        </pc:spChg>
        <pc:spChg chg="add mod">
          <ac:chgData name="茅根 真由美" userId="6dc83b4166d8b785" providerId="LiveId" clId="{91EB8C46-10AC-4577-97C2-44717C6DF980}" dt="2022-10-29T05:19:14.918" v="3944" actId="692"/>
          <ac:spMkLst>
            <pc:docMk/>
            <pc:sldMk cId="1223190378" sldId="459"/>
            <ac:spMk id="12" creationId="{0002BC0B-92F6-3B49-699F-F54D5A5C0180}"/>
          </ac:spMkLst>
        </pc:spChg>
        <pc:spChg chg="add mod">
          <ac:chgData name="茅根 真由美" userId="6dc83b4166d8b785" providerId="LiveId" clId="{91EB8C46-10AC-4577-97C2-44717C6DF980}" dt="2022-10-29T05:26:20.983" v="4113" actId="113"/>
          <ac:spMkLst>
            <pc:docMk/>
            <pc:sldMk cId="1223190378" sldId="459"/>
            <ac:spMk id="13" creationId="{DAEB61F9-6CE6-4164-CD14-E8D28390E67F}"/>
          </ac:spMkLst>
        </pc:spChg>
        <pc:picChg chg="add mod">
          <ac:chgData name="茅根 真由美" userId="6dc83b4166d8b785" providerId="LiveId" clId="{91EB8C46-10AC-4577-97C2-44717C6DF980}" dt="2022-10-29T05:17:08.518" v="3931" actId="2085"/>
          <ac:picMkLst>
            <pc:docMk/>
            <pc:sldMk cId="1223190378" sldId="459"/>
            <ac:picMk id="7" creationId="{B741EA1E-7E4B-B1F1-042B-713F9EFBF0DD}"/>
          </ac:picMkLst>
        </pc:picChg>
      </pc:sldChg>
      <pc:sldChg chg="addSp delSp modSp mod">
        <pc:chgData name="茅根 真由美" userId="6dc83b4166d8b785" providerId="LiveId" clId="{91EB8C46-10AC-4577-97C2-44717C6DF980}" dt="2022-10-29T05:47:52.464" v="4337" actId="2711"/>
        <pc:sldMkLst>
          <pc:docMk/>
          <pc:sldMk cId="3591724572" sldId="460"/>
        </pc:sldMkLst>
        <pc:spChg chg="del">
          <ac:chgData name="茅根 真由美" userId="6dc83b4166d8b785" providerId="LiveId" clId="{91EB8C46-10AC-4577-97C2-44717C6DF980}" dt="2022-10-29T05:27:15.288" v="4116" actId="21"/>
          <ac:spMkLst>
            <pc:docMk/>
            <pc:sldMk cId="3591724572" sldId="460"/>
            <ac:spMk id="2" creationId="{0E17F245-A3E5-4734-86DA-9E642C256157}"/>
          </ac:spMkLst>
        </pc:spChg>
        <pc:spChg chg="add del mod">
          <ac:chgData name="茅根 真由美" userId="6dc83b4166d8b785" providerId="LiveId" clId="{91EB8C46-10AC-4577-97C2-44717C6DF980}" dt="2022-10-29T05:27:18.183" v="4117" actId="21"/>
          <ac:spMkLst>
            <pc:docMk/>
            <pc:sldMk cId="3591724572" sldId="460"/>
            <ac:spMk id="7" creationId="{ACA5282D-2A61-E054-05AA-CD6E04E4A918}"/>
          </ac:spMkLst>
        </pc:spChg>
        <pc:spChg chg="add mod">
          <ac:chgData name="茅根 真由美" userId="6dc83b4166d8b785" providerId="LiveId" clId="{91EB8C46-10AC-4577-97C2-44717C6DF980}" dt="2022-10-29T05:47:52.464" v="4337" actId="2711"/>
          <ac:spMkLst>
            <pc:docMk/>
            <pc:sldMk cId="3591724572" sldId="460"/>
            <ac:spMk id="8" creationId="{7A5430FA-4B1A-7C05-9528-27AF7CC2D37C}"/>
          </ac:spMkLst>
        </pc:spChg>
        <pc:spChg chg="mod">
          <ac:chgData name="茅根 真由美" userId="6dc83b4166d8b785" providerId="LiveId" clId="{91EB8C46-10AC-4577-97C2-44717C6DF980}" dt="2022-10-17T08:41:48.317" v="2306" actId="20577"/>
          <ac:spMkLst>
            <pc:docMk/>
            <pc:sldMk cId="3591724572" sldId="460"/>
            <ac:spMk id="9" creationId="{85598147-0667-6D9C-93E1-D38E2B991D40}"/>
          </ac:spMkLst>
        </pc:spChg>
        <pc:spChg chg="add del">
          <ac:chgData name="茅根 真由美" userId="6dc83b4166d8b785" providerId="LiveId" clId="{91EB8C46-10AC-4577-97C2-44717C6DF980}" dt="2022-10-29T05:32:10.647" v="4202"/>
          <ac:spMkLst>
            <pc:docMk/>
            <pc:sldMk cId="3591724572" sldId="460"/>
            <ac:spMk id="10" creationId="{A30B32D0-DB84-8FA1-D505-D5AE90C5065C}"/>
          </ac:spMkLst>
        </pc:spChg>
        <pc:spChg chg="add mod">
          <ac:chgData name="茅根 真由美" userId="6dc83b4166d8b785" providerId="LiveId" clId="{91EB8C46-10AC-4577-97C2-44717C6DF980}" dt="2022-10-29T05:47:09.898" v="4333" actId="14100"/>
          <ac:spMkLst>
            <pc:docMk/>
            <pc:sldMk cId="3591724572" sldId="460"/>
            <ac:spMk id="11" creationId="{C8417021-A8EC-4E8C-197B-CA6AE1AFC011}"/>
          </ac:spMkLst>
        </pc:spChg>
        <pc:spChg chg="add mod">
          <ac:chgData name="茅根 真由美" userId="6dc83b4166d8b785" providerId="LiveId" clId="{91EB8C46-10AC-4577-97C2-44717C6DF980}" dt="2022-10-29T05:47:22.539" v="4335" actId="2711"/>
          <ac:spMkLst>
            <pc:docMk/>
            <pc:sldMk cId="3591724572" sldId="460"/>
            <ac:spMk id="12" creationId="{94887B4F-5D39-188A-866C-FED1E6EDC3EA}"/>
          </ac:spMkLst>
        </pc:spChg>
      </pc:sldChg>
      <pc:sldChg chg="modSp mod">
        <pc:chgData name="茅根 真由美" userId="6dc83b4166d8b785" providerId="LiveId" clId="{91EB8C46-10AC-4577-97C2-44717C6DF980}" dt="2022-11-05T03:26:41.128" v="7087" actId="1076"/>
        <pc:sldMkLst>
          <pc:docMk/>
          <pc:sldMk cId="3001246970" sldId="461"/>
        </pc:sldMkLst>
        <pc:spChg chg="mod">
          <ac:chgData name="茅根 真由美" userId="6dc83b4166d8b785" providerId="LiveId" clId="{91EB8C46-10AC-4577-97C2-44717C6DF980}" dt="2022-11-01T07:47:13.680" v="6449" actId="1076"/>
          <ac:spMkLst>
            <pc:docMk/>
            <pc:sldMk cId="3001246970" sldId="461"/>
            <ac:spMk id="8" creationId="{D3A9FF20-F43E-4776-52B1-0911E2BD8B9F}"/>
          </ac:spMkLst>
        </pc:spChg>
        <pc:spChg chg="mod">
          <ac:chgData name="茅根 真由美" userId="6dc83b4166d8b785" providerId="LiveId" clId="{91EB8C46-10AC-4577-97C2-44717C6DF980}" dt="2022-10-17T08:41:35.573" v="2302" actId="20577"/>
          <ac:spMkLst>
            <pc:docMk/>
            <pc:sldMk cId="3001246970" sldId="461"/>
            <ac:spMk id="9" creationId="{85598147-0667-6D9C-93E1-D38E2B991D40}"/>
          </ac:spMkLst>
        </pc:spChg>
        <pc:spChg chg="mod">
          <ac:chgData name="茅根 真由美" userId="6dc83b4166d8b785" providerId="LiveId" clId="{91EB8C46-10AC-4577-97C2-44717C6DF980}" dt="2022-11-05T03:26:31.085" v="7085" actId="20577"/>
          <ac:spMkLst>
            <pc:docMk/>
            <pc:sldMk cId="3001246970" sldId="461"/>
            <ac:spMk id="10" creationId="{C5E95632-B0DB-0276-C9FD-598E804C59F8}"/>
          </ac:spMkLst>
        </pc:spChg>
        <pc:spChg chg="mod">
          <ac:chgData name="茅根 真由美" userId="6dc83b4166d8b785" providerId="LiveId" clId="{91EB8C46-10AC-4577-97C2-44717C6DF980}" dt="2022-11-05T03:26:41.128" v="7087" actId="1076"/>
          <ac:spMkLst>
            <pc:docMk/>
            <pc:sldMk cId="3001246970" sldId="461"/>
            <ac:spMk id="11" creationId="{93A46595-9CD5-A14E-F25D-38E6BC4DC4AE}"/>
          </ac:spMkLst>
        </pc:spChg>
        <pc:spChg chg="mod">
          <ac:chgData name="茅根 真由美" userId="6dc83b4166d8b785" providerId="LiveId" clId="{91EB8C46-10AC-4577-97C2-44717C6DF980}" dt="2022-11-05T03:26:36.094" v="7086" actId="1076"/>
          <ac:spMkLst>
            <pc:docMk/>
            <pc:sldMk cId="3001246970" sldId="461"/>
            <ac:spMk id="12" creationId="{3D0C49B4-F60B-34C8-E5F3-4B3015F21115}"/>
          </ac:spMkLst>
        </pc:spChg>
      </pc:sldChg>
      <pc:sldChg chg="modSp mod ord">
        <pc:chgData name="茅根 真由美" userId="6dc83b4166d8b785" providerId="LiveId" clId="{91EB8C46-10AC-4577-97C2-44717C6DF980}" dt="2022-11-05T04:23:59.745" v="7744" actId="20577"/>
        <pc:sldMkLst>
          <pc:docMk/>
          <pc:sldMk cId="1025445728" sldId="462"/>
        </pc:sldMkLst>
        <pc:spChg chg="mod">
          <ac:chgData name="茅根 真由美" userId="6dc83b4166d8b785" providerId="LiveId" clId="{91EB8C46-10AC-4577-97C2-44717C6DF980}" dt="2022-11-05T04:23:59.745" v="7744" actId="20577"/>
          <ac:spMkLst>
            <pc:docMk/>
            <pc:sldMk cId="1025445728" sldId="462"/>
            <ac:spMk id="6" creationId="{D8D37E44-5DC6-0FE1-DD4D-F6C6FD4523CC}"/>
          </ac:spMkLst>
        </pc:spChg>
        <pc:spChg chg="mod">
          <ac:chgData name="茅根 真由美" userId="6dc83b4166d8b785" providerId="LiveId" clId="{91EB8C46-10AC-4577-97C2-44717C6DF980}" dt="2022-11-01T07:46:09.063" v="6436" actId="1076"/>
          <ac:spMkLst>
            <pc:docMk/>
            <pc:sldMk cId="1025445728" sldId="462"/>
            <ac:spMk id="8" creationId="{14201B4F-3FCD-E4A3-4B73-E2EE999BB31E}"/>
          </ac:spMkLst>
        </pc:spChg>
        <pc:spChg chg="mod">
          <ac:chgData name="茅根 真由美" userId="6dc83b4166d8b785" providerId="LiveId" clId="{91EB8C46-10AC-4577-97C2-44717C6DF980}" dt="2022-10-17T08:44:11.569" v="2384" actId="20577"/>
          <ac:spMkLst>
            <pc:docMk/>
            <pc:sldMk cId="1025445728" sldId="462"/>
            <ac:spMk id="9" creationId="{85598147-0667-6D9C-93E1-D38E2B991D40}"/>
          </ac:spMkLst>
        </pc:spChg>
      </pc:sldChg>
      <pc:sldChg chg="modSp mod ord">
        <pc:chgData name="茅根 真由美" userId="6dc83b4166d8b785" providerId="LiveId" clId="{91EB8C46-10AC-4577-97C2-44717C6DF980}" dt="2022-10-17T08:42:52.483" v="2326"/>
        <pc:sldMkLst>
          <pc:docMk/>
          <pc:sldMk cId="3732726497" sldId="463"/>
        </pc:sldMkLst>
        <pc:spChg chg="mod">
          <ac:chgData name="茅根 真由美" userId="6dc83b4166d8b785" providerId="LiveId" clId="{91EB8C46-10AC-4577-97C2-44717C6DF980}" dt="2022-10-17T08:41:08.712" v="2294" actId="20577"/>
          <ac:spMkLst>
            <pc:docMk/>
            <pc:sldMk cId="3732726497" sldId="463"/>
            <ac:spMk id="9" creationId="{85598147-0667-6D9C-93E1-D38E2B991D40}"/>
          </ac:spMkLst>
        </pc:spChg>
      </pc:sldChg>
      <pc:sldChg chg="modSp mod">
        <pc:chgData name="茅根 真由美" userId="6dc83b4166d8b785" providerId="LiveId" clId="{91EB8C46-10AC-4577-97C2-44717C6DF980}" dt="2022-10-17T08:40:59.256" v="2290" actId="20577"/>
        <pc:sldMkLst>
          <pc:docMk/>
          <pc:sldMk cId="3534707651" sldId="464"/>
        </pc:sldMkLst>
        <pc:spChg chg="mod">
          <ac:chgData name="茅根 真由美" userId="6dc83b4166d8b785" providerId="LiveId" clId="{91EB8C46-10AC-4577-97C2-44717C6DF980}" dt="2022-10-17T08:40:59.256" v="2290" actId="20577"/>
          <ac:spMkLst>
            <pc:docMk/>
            <pc:sldMk cId="3534707651" sldId="464"/>
            <ac:spMk id="9" creationId="{85598147-0667-6D9C-93E1-D38E2B991D40}"/>
          </ac:spMkLst>
        </pc:spChg>
      </pc:sldChg>
      <pc:sldChg chg="modSp mod">
        <pc:chgData name="茅根 真由美" userId="6dc83b4166d8b785" providerId="LiveId" clId="{91EB8C46-10AC-4577-97C2-44717C6DF980}" dt="2022-11-05T04:36:36.484" v="8018" actId="20577"/>
        <pc:sldMkLst>
          <pc:docMk/>
          <pc:sldMk cId="3720468305" sldId="465"/>
        </pc:sldMkLst>
        <pc:spChg chg="mod">
          <ac:chgData name="茅根 真由美" userId="6dc83b4166d8b785" providerId="LiveId" clId="{91EB8C46-10AC-4577-97C2-44717C6DF980}" dt="2022-11-05T04:23:43.753" v="7731" actId="20577"/>
          <ac:spMkLst>
            <pc:docMk/>
            <pc:sldMk cId="3720468305" sldId="465"/>
            <ac:spMk id="2" creationId="{758D48C0-7D14-3993-5A56-36D3257CDAF8}"/>
          </ac:spMkLst>
        </pc:spChg>
        <pc:spChg chg="mod">
          <ac:chgData name="茅根 真由美" userId="6dc83b4166d8b785" providerId="LiveId" clId="{91EB8C46-10AC-4577-97C2-44717C6DF980}" dt="2022-11-05T04:36:36.484" v="8018" actId="20577"/>
          <ac:spMkLst>
            <pc:docMk/>
            <pc:sldMk cId="3720468305" sldId="465"/>
            <ac:spMk id="8" creationId="{EDA4426B-E3DD-E710-FB14-AE83C206150A}"/>
          </ac:spMkLst>
        </pc:spChg>
        <pc:spChg chg="mod">
          <ac:chgData name="茅根 真由美" userId="6dc83b4166d8b785" providerId="LiveId" clId="{91EB8C46-10AC-4577-97C2-44717C6DF980}" dt="2022-10-17T08:44:01.811" v="2378" actId="20577"/>
          <ac:spMkLst>
            <pc:docMk/>
            <pc:sldMk cId="3720468305" sldId="465"/>
            <ac:spMk id="9" creationId="{85598147-0667-6D9C-93E1-D38E2B991D40}"/>
          </ac:spMkLst>
        </pc:spChg>
        <pc:spChg chg="mod">
          <ac:chgData name="茅根 真由美" userId="6dc83b4166d8b785" providerId="LiveId" clId="{91EB8C46-10AC-4577-97C2-44717C6DF980}" dt="2022-11-05T03:28:11.512" v="7101" actId="20577"/>
          <ac:spMkLst>
            <pc:docMk/>
            <pc:sldMk cId="3720468305" sldId="465"/>
            <ac:spMk id="12" creationId="{395E264C-4C98-E9E9-4E93-E6EEBF73363A}"/>
          </ac:spMkLst>
        </pc:spChg>
      </pc:sldChg>
      <pc:sldChg chg="addSp delSp modSp mod">
        <pc:chgData name="茅根 真由美" userId="6dc83b4166d8b785" providerId="LiveId" clId="{91EB8C46-10AC-4577-97C2-44717C6DF980}" dt="2022-10-29T03:55:30.269" v="3533" actId="692"/>
        <pc:sldMkLst>
          <pc:docMk/>
          <pc:sldMk cId="907881633" sldId="466"/>
        </pc:sldMkLst>
        <pc:spChg chg="add mod">
          <ac:chgData name="茅根 真由美" userId="6dc83b4166d8b785" providerId="LiveId" clId="{91EB8C46-10AC-4577-97C2-44717C6DF980}" dt="2022-10-29T03:50:40.959" v="3522"/>
          <ac:spMkLst>
            <pc:docMk/>
            <pc:sldMk cId="907881633" sldId="466"/>
            <ac:spMk id="3" creationId="{77A60DC1-59B6-4BB1-EF06-6E61D0778B05}"/>
          </ac:spMkLst>
        </pc:spChg>
        <pc:spChg chg="del">
          <ac:chgData name="茅根 真由美" userId="6dc83b4166d8b785" providerId="LiveId" clId="{91EB8C46-10AC-4577-97C2-44717C6DF980}" dt="2022-10-29T03:50:21.640" v="3519" actId="21"/>
          <ac:spMkLst>
            <pc:docMk/>
            <pc:sldMk cId="907881633" sldId="466"/>
            <ac:spMk id="5" creationId="{82E0E1C1-D95D-F88E-4A5F-F9FB2FDDBD83}"/>
          </ac:spMkLst>
        </pc:spChg>
        <pc:spChg chg="mod">
          <ac:chgData name="茅根 真由美" userId="6dc83b4166d8b785" providerId="LiveId" clId="{91EB8C46-10AC-4577-97C2-44717C6DF980}" dt="2022-10-29T03:51:04.197" v="3524" actId="692"/>
          <ac:spMkLst>
            <pc:docMk/>
            <pc:sldMk cId="907881633" sldId="466"/>
            <ac:spMk id="6" creationId="{1329132A-A458-A03F-11E0-8A50B3D2402F}"/>
          </ac:spMkLst>
        </pc:spChg>
        <pc:spChg chg="del">
          <ac:chgData name="茅根 真由美" userId="6dc83b4166d8b785" providerId="LiveId" clId="{91EB8C46-10AC-4577-97C2-44717C6DF980}" dt="2022-10-29T03:50:24.418" v="3520" actId="21"/>
          <ac:spMkLst>
            <pc:docMk/>
            <pc:sldMk cId="907881633" sldId="466"/>
            <ac:spMk id="8" creationId="{3E48B733-A2B2-931D-DE1D-0070C2E443B0}"/>
          </ac:spMkLst>
        </pc:spChg>
        <pc:spChg chg="add mod">
          <ac:chgData name="茅根 真由美" userId="6dc83b4166d8b785" providerId="LiveId" clId="{91EB8C46-10AC-4577-97C2-44717C6DF980}" dt="2022-10-29T03:50:50.903" v="3523"/>
          <ac:spMkLst>
            <pc:docMk/>
            <pc:sldMk cId="907881633" sldId="466"/>
            <ac:spMk id="14" creationId="{8054AFDE-BBCE-211B-A8FE-61B89B133706}"/>
          </ac:spMkLst>
        </pc:spChg>
        <pc:picChg chg="mod">
          <ac:chgData name="茅根 真由美" userId="6dc83b4166d8b785" providerId="LiveId" clId="{91EB8C46-10AC-4577-97C2-44717C6DF980}" dt="2022-10-29T03:55:30.269" v="3533" actId="692"/>
          <ac:picMkLst>
            <pc:docMk/>
            <pc:sldMk cId="907881633" sldId="466"/>
            <ac:picMk id="9" creationId="{E0226D79-432F-2736-453A-543B0609993C}"/>
          </ac:picMkLst>
        </pc:picChg>
        <pc:picChg chg="mod">
          <ac:chgData name="茅根 真由美" userId="6dc83b4166d8b785" providerId="LiveId" clId="{91EB8C46-10AC-4577-97C2-44717C6DF980}" dt="2022-10-29T03:51:16.471" v="3527" actId="692"/>
          <ac:picMkLst>
            <pc:docMk/>
            <pc:sldMk cId="907881633" sldId="466"/>
            <ac:picMk id="11" creationId="{15F70F9B-BA28-3DE4-AFB8-1807BADF8F72}"/>
          </ac:picMkLst>
        </pc:picChg>
        <pc:cxnChg chg="add mod">
          <ac:chgData name="茅根 真由美" userId="6dc83b4166d8b785" providerId="LiveId" clId="{91EB8C46-10AC-4577-97C2-44717C6DF980}" dt="2022-10-29T03:50:32.498" v="3521"/>
          <ac:cxnSpMkLst>
            <pc:docMk/>
            <pc:sldMk cId="907881633" sldId="466"/>
            <ac:cxnSpMk id="2" creationId="{0DF6E8B6-33B0-128F-785D-DAC968A365A7}"/>
          </ac:cxnSpMkLst>
        </pc:cxnChg>
        <pc:cxnChg chg="del">
          <ac:chgData name="茅根 真由美" userId="6dc83b4166d8b785" providerId="LiveId" clId="{91EB8C46-10AC-4577-97C2-44717C6DF980}" dt="2022-10-29T03:50:18.731" v="3518" actId="21"/>
          <ac:cxnSpMkLst>
            <pc:docMk/>
            <pc:sldMk cId="907881633" sldId="466"/>
            <ac:cxnSpMk id="4" creationId="{25C37722-14D9-DFBC-FB01-A6B3A2F5FC6E}"/>
          </ac:cxnSpMkLst>
        </pc:cxnChg>
      </pc:sldChg>
      <pc:sldChg chg="addSp delSp modSp mod">
        <pc:chgData name="茅根 真由美" userId="6dc83b4166d8b785" providerId="LiveId" clId="{91EB8C46-10AC-4577-97C2-44717C6DF980}" dt="2022-11-01T07:49:10.261" v="6496" actId="1076"/>
        <pc:sldMkLst>
          <pc:docMk/>
          <pc:sldMk cId="2760584636" sldId="467"/>
        </pc:sldMkLst>
        <pc:spChg chg="add mod">
          <ac:chgData name="茅根 真由美" userId="6dc83b4166d8b785" providerId="LiveId" clId="{91EB8C46-10AC-4577-97C2-44717C6DF980}" dt="2022-10-29T03:56:17.273" v="3538"/>
          <ac:spMkLst>
            <pc:docMk/>
            <pc:sldMk cId="2760584636" sldId="467"/>
            <ac:spMk id="3" creationId="{F6C4A29C-181D-CC0D-1A37-642625943F4D}"/>
          </ac:spMkLst>
        </pc:spChg>
        <pc:spChg chg="del">
          <ac:chgData name="茅根 真由美" userId="6dc83b4166d8b785" providerId="LiveId" clId="{91EB8C46-10AC-4577-97C2-44717C6DF980}" dt="2022-10-29T03:55:49.717" v="3535" actId="21"/>
          <ac:spMkLst>
            <pc:docMk/>
            <pc:sldMk cId="2760584636" sldId="467"/>
            <ac:spMk id="5" creationId="{82E0E1C1-D95D-F88E-4A5F-F9FB2FDDBD83}"/>
          </ac:spMkLst>
        </pc:spChg>
        <pc:spChg chg="mod">
          <ac:chgData name="茅根 真由美" userId="6dc83b4166d8b785" providerId="LiveId" clId="{91EB8C46-10AC-4577-97C2-44717C6DF980}" dt="2022-10-29T03:56:51.633" v="3543" actId="692"/>
          <ac:spMkLst>
            <pc:docMk/>
            <pc:sldMk cId="2760584636" sldId="467"/>
            <ac:spMk id="8" creationId="{03570036-0188-F70D-8775-52BBC8A66939}"/>
          </ac:spMkLst>
        </pc:spChg>
        <pc:spChg chg="del">
          <ac:chgData name="茅根 真由美" userId="6dc83b4166d8b785" providerId="LiveId" clId="{91EB8C46-10AC-4577-97C2-44717C6DF980}" dt="2022-10-29T03:55:52.902" v="3536" actId="21"/>
          <ac:spMkLst>
            <pc:docMk/>
            <pc:sldMk cId="2760584636" sldId="467"/>
            <ac:spMk id="10" creationId="{FE159C62-7573-06CC-9D8F-9342174033C2}"/>
          </ac:spMkLst>
        </pc:spChg>
        <pc:spChg chg="mod">
          <ac:chgData name="茅根 真由美" userId="6dc83b4166d8b785" providerId="LiveId" clId="{91EB8C46-10AC-4577-97C2-44717C6DF980}" dt="2022-11-01T07:49:10.261" v="6496" actId="1076"/>
          <ac:spMkLst>
            <pc:docMk/>
            <pc:sldMk cId="2760584636" sldId="467"/>
            <ac:spMk id="11" creationId="{4C14E15A-3184-D808-DE5D-D5CAB3421A69}"/>
          </ac:spMkLst>
        </pc:spChg>
        <pc:spChg chg="add mod">
          <ac:chgData name="茅根 真由美" userId="6dc83b4166d8b785" providerId="LiveId" clId="{91EB8C46-10AC-4577-97C2-44717C6DF980}" dt="2022-10-29T03:56:25.210" v="3539"/>
          <ac:spMkLst>
            <pc:docMk/>
            <pc:sldMk cId="2760584636" sldId="467"/>
            <ac:spMk id="13" creationId="{59384419-231B-91F8-2DD9-454D2FE7DD31}"/>
          </ac:spMkLst>
        </pc:spChg>
        <pc:picChg chg="mod">
          <ac:chgData name="茅根 真由美" userId="6dc83b4166d8b785" providerId="LiveId" clId="{91EB8C46-10AC-4577-97C2-44717C6DF980}" dt="2022-10-29T03:56:44.415" v="3542" actId="692"/>
          <ac:picMkLst>
            <pc:docMk/>
            <pc:sldMk cId="2760584636" sldId="467"/>
            <ac:picMk id="6" creationId="{1947FD14-EE39-AD26-33A0-BBF42D655E9D}"/>
          </ac:picMkLst>
        </pc:picChg>
        <pc:cxnChg chg="add mod">
          <ac:chgData name="茅根 真由美" userId="6dc83b4166d8b785" providerId="LiveId" clId="{91EB8C46-10AC-4577-97C2-44717C6DF980}" dt="2022-10-29T03:56:08.078" v="3537"/>
          <ac:cxnSpMkLst>
            <pc:docMk/>
            <pc:sldMk cId="2760584636" sldId="467"/>
            <ac:cxnSpMk id="2" creationId="{FABB1A97-41AF-0F11-1B59-D5F69E0AAE57}"/>
          </ac:cxnSpMkLst>
        </pc:cxnChg>
        <pc:cxnChg chg="del">
          <ac:chgData name="茅根 真由美" userId="6dc83b4166d8b785" providerId="LiveId" clId="{91EB8C46-10AC-4577-97C2-44717C6DF980}" dt="2022-10-29T03:55:46.519" v="3534" actId="21"/>
          <ac:cxnSpMkLst>
            <pc:docMk/>
            <pc:sldMk cId="2760584636" sldId="467"/>
            <ac:cxnSpMk id="4" creationId="{25C37722-14D9-DFBC-FB01-A6B3A2F5FC6E}"/>
          </ac:cxnSpMkLst>
        </pc:cxnChg>
      </pc:sldChg>
      <pc:sldChg chg="addSp delSp modSp new mod">
        <pc:chgData name="茅根 真由美" userId="6dc83b4166d8b785" providerId="LiveId" clId="{91EB8C46-10AC-4577-97C2-44717C6DF980}" dt="2022-11-05T04:23:56.295" v="7741"/>
        <pc:sldMkLst>
          <pc:docMk/>
          <pc:sldMk cId="2520735232" sldId="468"/>
        </pc:sldMkLst>
        <pc:spChg chg="del">
          <ac:chgData name="茅根 真由美" userId="6dc83b4166d8b785" providerId="LiveId" clId="{91EB8C46-10AC-4577-97C2-44717C6DF980}" dt="2022-11-05T03:52:28.609" v="7137" actId="21"/>
          <ac:spMkLst>
            <pc:docMk/>
            <pc:sldMk cId="2520735232" sldId="468"/>
            <ac:spMk id="2" creationId="{11B7C4FC-6A23-07A5-0C80-230EAFB77439}"/>
          </ac:spMkLst>
        </pc:spChg>
        <pc:spChg chg="mod">
          <ac:chgData name="茅根 真由美" userId="6dc83b4166d8b785" providerId="LiveId" clId="{91EB8C46-10AC-4577-97C2-44717C6DF980}" dt="2022-11-05T04:11:42.694" v="7426" actId="14100"/>
          <ac:spMkLst>
            <pc:docMk/>
            <pc:sldMk cId="2520735232" sldId="468"/>
            <ac:spMk id="3" creationId="{E70578BF-D542-656C-A849-56DB338A1C90}"/>
          </ac:spMkLst>
        </pc:spChg>
        <pc:spChg chg="del">
          <ac:chgData name="茅根 真由美" userId="6dc83b4166d8b785" providerId="LiveId" clId="{91EB8C46-10AC-4577-97C2-44717C6DF980}" dt="2022-11-05T04:02:28.895" v="7316" actId="21"/>
          <ac:spMkLst>
            <pc:docMk/>
            <pc:sldMk cId="2520735232" sldId="468"/>
            <ac:spMk id="4" creationId="{63101D49-C188-E0E7-29B8-6D4EDA7BD859}"/>
          </ac:spMkLst>
        </pc:spChg>
        <pc:spChg chg="add mod">
          <ac:chgData name="茅根 真由美" userId="6dc83b4166d8b785" providerId="LiveId" clId="{91EB8C46-10AC-4577-97C2-44717C6DF980}" dt="2022-11-05T04:13:54.527" v="7455" actId="207"/>
          <ac:spMkLst>
            <pc:docMk/>
            <pc:sldMk cId="2520735232" sldId="468"/>
            <ac:spMk id="8" creationId="{0618D62B-B65A-F523-7B2E-6DF654C225FD}"/>
          </ac:spMkLst>
        </pc:spChg>
        <pc:spChg chg="add mod">
          <ac:chgData name="茅根 真由美" userId="6dc83b4166d8b785" providerId="LiveId" clId="{91EB8C46-10AC-4577-97C2-44717C6DF980}" dt="2022-11-05T04:18:43.882" v="7588" actId="948"/>
          <ac:spMkLst>
            <pc:docMk/>
            <pc:sldMk cId="2520735232" sldId="468"/>
            <ac:spMk id="10" creationId="{F6E14732-6030-97AA-491A-AB04AFCBC88F}"/>
          </ac:spMkLst>
        </pc:spChg>
        <pc:spChg chg="add mod">
          <ac:chgData name="茅根 真由美" userId="6dc83b4166d8b785" providerId="LiveId" clId="{91EB8C46-10AC-4577-97C2-44717C6DF980}" dt="2022-11-05T03:55:35.320" v="7163"/>
          <ac:spMkLst>
            <pc:docMk/>
            <pc:sldMk cId="2520735232" sldId="468"/>
            <ac:spMk id="12" creationId="{CE6560BD-1B8D-ACF8-DFE3-D9809C9C52EC}"/>
          </ac:spMkLst>
        </pc:spChg>
        <pc:spChg chg="add mod">
          <ac:chgData name="茅根 真由美" userId="6dc83b4166d8b785" providerId="LiveId" clId="{91EB8C46-10AC-4577-97C2-44717C6DF980}" dt="2022-11-05T04:23:56.295" v="7741"/>
          <ac:spMkLst>
            <pc:docMk/>
            <pc:sldMk cId="2520735232" sldId="468"/>
            <ac:spMk id="13" creationId="{B524198A-EB6C-D840-9875-268331A60DE6}"/>
          </ac:spMkLst>
        </pc:spChg>
        <pc:spChg chg="add mod">
          <ac:chgData name="茅根 真由美" userId="6dc83b4166d8b785" providerId="LiveId" clId="{91EB8C46-10AC-4577-97C2-44717C6DF980}" dt="2022-11-05T03:56:41.668" v="7176" actId="1076"/>
          <ac:spMkLst>
            <pc:docMk/>
            <pc:sldMk cId="2520735232" sldId="468"/>
            <ac:spMk id="15" creationId="{3035C3D2-8056-6614-920E-17E4D308059D}"/>
          </ac:spMkLst>
        </pc:spChg>
        <pc:spChg chg="add mod">
          <ac:chgData name="茅根 真由美" userId="6dc83b4166d8b785" providerId="LiveId" clId="{91EB8C46-10AC-4577-97C2-44717C6DF980}" dt="2022-11-05T04:21:27.382" v="7707" actId="1076"/>
          <ac:spMkLst>
            <pc:docMk/>
            <pc:sldMk cId="2520735232" sldId="468"/>
            <ac:spMk id="17" creationId="{1FCB5903-B5B5-C401-FB86-75441D22A186}"/>
          </ac:spMkLst>
        </pc:spChg>
        <pc:cxnChg chg="add mod">
          <ac:chgData name="茅根 真由美" userId="6dc83b4166d8b785" providerId="LiveId" clId="{91EB8C46-10AC-4577-97C2-44717C6DF980}" dt="2022-11-05T03:55:28.318" v="7162"/>
          <ac:cxnSpMkLst>
            <pc:docMk/>
            <pc:sldMk cId="2520735232" sldId="468"/>
            <ac:cxnSpMk id="11" creationId="{076A3D24-6FA4-D07A-6D6F-8986E1F28A84}"/>
          </ac:cxnSpMkLst>
        </pc:cxnChg>
      </pc:sldChg>
    </pc:docChg>
  </pc:docChgLst>
  <pc:docChgLst>
    <pc:chgData name="茅根 真由美" userId="6dc83b4166d8b785" providerId="LiveId" clId="{A05647A8-164F-4FCA-AA70-CE1D566D3DB6}"/>
    <pc:docChg chg="undo redo custSel addSld delSld modSld sldOrd delMainMaster modNotesMaster modHandout">
      <pc:chgData name="茅根 真由美" userId="6dc83b4166d8b785" providerId="LiveId" clId="{A05647A8-164F-4FCA-AA70-CE1D566D3DB6}" dt="2022-04-23T06:43:23.547" v="7643" actId="1076"/>
      <pc:docMkLst>
        <pc:docMk/>
      </pc:docMkLst>
      <pc:sldChg chg="addSp delSp modSp mod">
        <pc:chgData name="茅根 真由美" userId="6dc83b4166d8b785" providerId="LiveId" clId="{A05647A8-164F-4FCA-AA70-CE1D566D3DB6}" dt="2021-10-22T07:16:39.764" v="826" actId="1076"/>
        <pc:sldMkLst>
          <pc:docMk/>
          <pc:sldMk cId="4235781462" sldId="256"/>
        </pc:sldMkLst>
        <pc:spChg chg="mod">
          <ac:chgData name="茅根 真由美" userId="6dc83b4166d8b785" providerId="LiveId" clId="{A05647A8-164F-4FCA-AA70-CE1D566D3DB6}" dt="2021-10-20T06:13:38.867" v="16" actId="20577"/>
          <ac:spMkLst>
            <pc:docMk/>
            <pc:sldMk cId="4235781462" sldId="256"/>
            <ac:spMk id="2" creationId="{AE760767-7B01-4162-91C6-57F103742028}"/>
          </ac:spMkLst>
        </pc:spChg>
        <pc:picChg chg="del">
          <ac:chgData name="茅根 真由美" userId="6dc83b4166d8b785" providerId="LiveId" clId="{A05647A8-164F-4FCA-AA70-CE1D566D3DB6}" dt="2021-10-22T07:08:04.445" v="796" actId="21"/>
          <ac:picMkLst>
            <pc:docMk/>
            <pc:sldMk cId="4235781462" sldId="256"/>
            <ac:picMk id="6" creationId="{D940818D-59B0-4D93-9F5E-6C3F425224DA}"/>
          </ac:picMkLst>
        </pc:picChg>
        <pc:picChg chg="add mod">
          <ac:chgData name="茅根 真由美" userId="6dc83b4166d8b785" providerId="LiveId" clId="{A05647A8-164F-4FCA-AA70-CE1D566D3DB6}" dt="2021-10-22T07:16:39.764" v="826" actId="1076"/>
          <ac:picMkLst>
            <pc:docMk/>
            <pc:sldMk cId="4235781462" sldId="256"/>
            <ac:picMk id="8" creationId="{50BA4027-2AEE-4CA9-B262-D83A2443B2E7}"/>
          </ac:picMkLst>
        </pc:picChg>
        <pc:picChg chg="add del mod">
          <ac:chgData name="茅根 真由美" userId="6dc83b4166d8b785" providerId="LiveId" clId="{A05647A8-164F-4FCA-AA70-CE1D566D3DB6}" dt="2021-10-22T07:12:46.541" v="813" actId="21"/>
          <ac:picMkLst>
            <pc:docMk/>
            <pc:sldMk cId="4235781462" sldId="256"/>
            <ac:picMk id="10" creationId="{F58CC76D-F78D-42A8-B5B1-B74922913A6A}"/>
          </ac:picMkLst>
        </pc:picChg>
        <pc:picChg chg="add mod">
          <ac:chgData name="茅根 真由美" userId="6dc83b4166d8b785" providerId="LiveId" clId="{A05647A8-164F-4FCA-AA70-CE1D566D3DB6}" dt="2021-10-22T07:16:32.321" v="825" actId="14100"/>
          <ac:picMkLst>
            <pc:docMk/>
            <pc:sldMk cId="4235781462" sldId="256"/>
            <ac:picMk id="12" creationId="{C2E058EE-768E-4FD4-9CA7-FCFA75549449}"/>
          </ac:picMkLst>
        </pc:picChg>
      </pc:sldChg>
      <pc:sldChg chg="del">
        <pc:chgData name="茅根 真由美" userId="6dc83b4166d8b785" providerId="LiveId" clId="{A05647A8-164F-4FCA-AA70-CE1D566D3DB6}" dt="2021-11-03T09:16:12.775" v="2665" actId="2696"/>
        <pc:sldMkLst>
          <pc:docMk/>
          <pc:sldMk cId="674337577" sldId="257"/>
        </pc:sldMkLst>
      </pc:sldChg>
      <pc:sldChg chg="modSp del mod">
        <pc:chgData name="茅根 真由美" userId="6dc83b4166d8b785" providerId="LiveId" clId="{A05647A8-164F-4FCA-AA70-CE1D566D3DB6}" dt="2021-11-03T09:16:12.775" v="2665" actId="2696"/>
        <pc:sldMkLst>
          <pc:docMk/>
          <pc:sldMk cId="2157107339" sldId="258"/>
        </pc:sldMkLst>
        <pc:spChg chg="mod">
          <ac:chgData name="茅根 真由美" userId="6dc83b4166d8b785" providerId="LiveId" clId="{A05647A8-164F-4FCA-AA70-CE1D566D3DB6}" dt="2021-10-22T07:58:22.814" v="1109" actId="20577"/>
          <ac:spMkLst>
            <pc:docMk/>
            <pc:sldMk cId="2157107339" sldId="258"/>
            <ac:spMk id="3" creationId="{00000000-0000-0000-0000-000000000000}"/>
          </ac:spMkLst>
        </pc:spChg>
        <pc:spChg chg="mod">
          <ac:chgData name="茅根 真由美" userId="6dc83b4166d8b785" providerId="LiveId" clId="{A05647A8-164F-4FCA-AA70-CE1D566D3DB6}" dt="2021-10-22T08:04:25.592" v="1212" actId="121"/>
          <ac:spMkLst>
            <pc:docMk/>
            <pc:sldMk cId="2157107339" sldId="258"/>
            <ac:spMk id="8" creationId="{00000000-0000-0000-0000-000000000000}"/>
          </ac:spMkLst>
        </pc:spChg>
      </pc:sldChg>
      <pc:sldChg chg="modSp mod ord">
        <pc:chgData name="茅根 真由美" userId="6dc83b4166d8b785" providerId="LiveId" clId="{A05647A8-164F-4FCA-AA70-CE1D566D3DB6}" dt="2021-11-06T04:56:26.086" v="7352" actId="20577"/>
        <pc:sldMkLst>
          <pc:docMk/>
          <pc:sldMk cId="3246162723" sldId="261"/>
        </pc:sldMkLst>
        <pc:spChg chg="mod">
          <ac:chgData name="茅根 真由美" userId="6dc83b4166d8b785" providerId="LiveId" clId="{A05647A8-164F-4FCA-AA70-CE1D566D3DB6}" dt="2021-11-06T01:02:19.013" v="4871" actId="1076"/>
          <ac:spMkLst>
            <pc:docMk/>
            <pc:sldMk cId="3246162723" sldId="261"/>
            <ac:spMk id="5" creationId="{14D5A607-4821-4C64-8A5F-6FDD446AB29B}"/>
          </ac:spMkLst>
        </pc:spChg>
        <pc:spChg chg="mod">
          <ac:chgData name="茅根 真由美" userId="6dc83b4166d8b785" providerId="LiveId" clId="{A05647A8-164F-4FCA-AA70-CE1D566D3DB6}" dt="2021-11-06T04:56:26.086" v="7352" actId="20577"/>
          <ac:spMkLst>
            <pc:docMk/>
            <pc:sldMk cId="3246162723" sldId="261"/>
            <ac:spMk id="6" creationId="{00000000-0000-0000-0000-000000000000}"/>
          </ac:spMkLst>
        </pc:spChg>
      </pc:sldChg>
      <pc:sldChg chg="modSp mod">
        <pc:chgData name="茅根 真由美" userId="6dc83b4166d8b785" providerId="LiveId" clId="{A05647A8-164F-4FCA-AA70-CE1D566D3DB6}" dt="2021-11-12T05:24:11.816" v="7639" actId="113"/>
        <pc:sldMkLst>
          <pc:docMk/>
          <pc:sldMk cId="3726853191" sldId="263"/>
        </pc:sldMkLst>
        <pc:spChg chg="mod">
          <ac:chgData name="茅根 真由美" userId="6dc83b4166d8b785" providerId="LiveId" clId="{A05647A8-164F-4FCA-AA70-CE1D566D3DB6}" dt="2021-11-06T04:55:17.073" v="7325" actId="20577"/>
          <ac:spMkLst>
            <pc:docMk/>
            <pc:sldMk cId="3726853191" sldId="263"/>
            <ac:spMk id="7" creationId="{00000000-0000-0000-0000-000000000000}"/>
          </ac:spMkLst>
        </pc:spChg>
        <pc:graphicFrameChg chg="modGraphic">
          <ac:chgData name="茅根 真由美" userId="6dc83b4166d8b785" providerId="LiveId" clId="{A05647A8-164F-4FCA-AA70-CE1D566D3DB6}" dt="2021-11-12T05:24:11.816" v="7639" actId="113"/>
          <ac:graphicFrameMkLst>
            <pc:docMk/>
            <pc:sldMk cId="3726853191" sldId="263"/>
            <ac:graphicFrameMk id="4" creationId="{95400F9A-D751-46F0-B228-1427D2C60F00}"/>
          </ac:graphicFrameMkLst>
        </pc:graphicFrameChg>
      </pc:sldChg>
      <pc:sldChg chg="addSp delSp modSp mod">
        <pc:chgData name="茅根 真由美" userId="6dc83b4166d8b785" providerId="LiveId" clId="{A05647A8-164F-4FCA-AA70-CE1D566D3DB6}" dt="2021-11-03T08:28:36.518" v="2308"/>
        <pc:sldMkLst>
          <pc:docMk/>
          <pc:sldMk cId="3808609870" sldId="264"/>
        </pc:sldMkLst>
        <pc:spChg chg="mod">
          <ac:chgData name="茅根 真由美" userId="6dc83b4166d8b785" providerId="LiveId" clId="{A05647A8-164F-4FCA-AA70-CE1D566D3DB6}" dt="2021-11-03T07:57:23.642" v="1442" actId="255"/>
          <ac:spMkLst>
            <pc:docMk/>
            <pc:sldMk cId="3808609870" sldId="264"/>
            <ac:spMk id="2" creationId="{3D35F3FF-BE2A-419C-A655-53A50AA9EB86}"/>
          </ac:spMkLst>
        </pc:spChg>
        <pc:spChg chg="mod">
          <ac:chgData name="茅根 真由美" userId="6dc83b4166d8b785" providerId="LiveId" clId="{A05647A8-164F-4FCA-AA70-CE1D566D3DB6}" dt="2021-11-03T08:26:21.805" v="2287" actId="14100"/>
          <ac:spMkLst>
            <pc:docMk/>
            <pc:sldMk cId="3808609870" sldId="264"/>
            <ac:spMk id="3" creationId="{1322D6F7-5481-49D3-8227-590B47234D1F}"/>
          </ac:spMkLst>
        </pc:spChg>
        <pc:spChg chg="mod">
          <ac:chgData name="茅根 真由美" userId="6dc83b4166d8b785" providerId="LiveId" clId="{A05647A8-164F-4FCA-AA70-CE1D566D3DB6}" dt="2021-11-03T08:26:51.174" v="2293" actId="1076"/>
          <ac:spMkLst>
            <pc:docMk/>
            <pc:sldMk cId="3808609870" sldId="264"/>
            <ac:spMk id="5" creationId="{3D7C9E94-E810-45BA-B0F9-7A1BEFDB6034}"/>
          </ac:spMkLst>
        </pc:spChg>
        <pc:spChg chg="mod">
          <ac:chgData name="茅根 真由美" userId="6dc83b4166d8b785" providerId="LiveId" clId="{A05647A8-164F-4FCA-AA70-CE1D566D3DB6}" dt="2021-11-03T08:13:06.786" v="1967" actId="1076"/>
          <ac:spMkLst>
            <pc:docMk/>
            <pc:sldMk cId="3808609870" sldId="264"/>
            <ac:spMk id="8" creationId="{CBFC6BC5-2D76-4A6A-AB84-06FC6DB58EF2}"/>
          </ac:spMkLst>
        </pc:spChg>
        <pc:spChg chg="add mod">
          <ac:chgData name="茅根 真由美" userId="6dc83b4166d8b785" providerId="LiveId" clId="{A05647A8-164F-4FCA-AA70-CE1D566D3DB6}" dt="2021-11-03T08:26:33.842" v="2289" actId="1076"/>
          <ac:spMkLst>
            <pc:docMk/>
            <pc:sldMk cId="3808609870" sldId="264"/>
            <ac:spMk id="9" creationId="{90DDA2CC-56EF-4B3E-8FA1-9ECA6037BE87}"/>
          </ac:spMkLst>
        </pc:spChg>
        <pc:spChg chg="mod">
          <ac:chgData name="茅根 真由美" userId="6dc83b4166d8b785" providerId="LiveId" clId="{A05647A8-164F-4FCA-AA70-CE1D566D3DB6}" dt="2021-11-03T07:57:58.205" v="1453" actId="20577"/>
          <ac:spMkLst>
            <pc:docMk/>
            <pc:sldMk cId="3808609870" sldId="264"/>
            <ac:spMk id="10" creationId="{2EE2C0DF-AF17-48C2-AF3B-EDDFD7E660DC}"/>
          </ac:spMkLst>
        </pc:spChg>
        <pc:spChg chg="add del mod">
          <ac:chgData name="茅根 真由美" userId="6dc83b4166d8b785" providerId="LiveId" clId="{A05647A8-164F-4FCA-AA70-CE1D566D3DB6}" dt="2021-11-03T08:28:36.518" v="2306"/>
          <ac:spMkLst>
            <pc:docMk/>
            <pc:sldMk cId="3808609870" sldId="264"/>
            <ac:spMk id="11" creationId="{5280AE00-E9A3-4723-A243-876CE2EB2347}"/>
          </ac:spMkLst>
        </pc:spChg>
        <pc:spChg chg="mod">
          <ac:chgData name="茅根 真由美" userId="6dc83b4166d8b785" providerId="LiveId" clId="{A05647A8-164F-4FCA-AA70-CE1D566D3DB6}" dt="2021-11-03T08:12:53.042" v="1966" actId="20577"/>
          <ac:spMkLst>
            <pc:docMk/>
            <pc:sldMk cId="3808609870" sldId="264"/>
            <ac:spMk id="12" creationId="{DD9549EA-17BF-4542-B267-5E9C00E66886}"/>
          </ac:spMkLst>
        </pc:spChg>
        <pc:spChg chg="mod">
          <ac:chgData name="茅根 真由美" userId="6dc83b4166d8b785" providerId="LiveId" clId="{A05647A8-164F-4FCA-AA70-CE1D566D3DB6}" dt="2021-11-03T07:55:45.723" v="1347" actId="6549"/>
          <ac:spMkLst>
            <pc:docMk/>
            <pc:sldMk cId="3808609870" sldId="264"/>
            <ac:spMk id="13" creationId="{D89E5274-B9FD-4532-9CE5-F04E5E90E960}"/>
          </ac:spMkLst>
        </pc:spChg>
        <pc:spChg chg="add mod">
          <ac:chgData name="茅根 真由美" userId="6dc83b4166d8b785" providerId="LiveId" clId="{A05647A8-164F-4FCA-AA70-CE1D566D3DB6}" dt="2021-11-03T08:26:43.424" v="2292" actId="1036"/>
          <ac:spMkLst>
            <pc:docMk/>
            <pc:sldMk cId="3808609870" sldId="264"/>
            <ac:spMk id="14" creationId="{FD3AE318-EF90-4674-A97C-3EDEA3F9E5B9}"/>
          </ac:spMkLst>
        </pc:spChg>
        <pc:spChg chg="add del mod">
          <ac:chgData name="茅根 真由美" userId="6dc83b4166d8b785" providerId="LiveId" clId="{A05647A8-164F-4FCA-AA70-CE1D566D3DB6}" dt="2021-11-03T08:28:36.518" v="2308"/>
          <ac:spMkLst>
            <pc:docMk/>
            <pc:sldMk cId="3808609870" sldId="264"/>
            <ac:spMk id="15" creationId="{9C44C1EE-3F98-4DAA-A3D0-E252D0620642}"/>
          </ac:spMkLst>
        </pc:spChg>
        <pc:spChg chg="add mod">
          <ac:chgData name="茅根 真由美" userId="6dc83b4166d8b785" providerId="LiveId" clId="{A05647A8-164F-4FCA-AA70-CE1D566D3DB6}" dt="2021-11-03T08:28:31.080" v="2304" actId="207"/>
          <ac:spMkLst>
            <pc:docMk/>
            <pc:sldMk cId="3808609870" sldId="264"/>
            <ac:spMk id="16" creationId="{E8FF1455-F90D-4266-99EF-69805F43D81D}"/>
          </ac:spMkLst>
        </pc:spChg>
      </pc:sldChg>
      <pc:sldChg chg="modSp mod">
        <pc:chgData name="茅根 真由美" userId="6dc83b4166d8b785" providerId="LiveId" clId="{A05647A8-164F-4FCA-AA70-CE1D566D3DB6}" dt="2021-11-03T08:29:55.616" v="2318" actId="20577"/>
        <pc:sldMkLst>
          <pc:docMk/>
          <pc:sldMk cId="4249926452" sldId="265"/>
        </pc:sldMkLst>
        <pc:spChg chg="mod">
          <ac:chgData name="茅根 真由美" userId="6dc83b4166d8b785" providerId="LiveId" clId="{A05647A8-164F-4FCA-AA70-CE1D566D3DB6}" dt="2021-11-03T08:21:05.487" v="2082" actId="6549"/>
          <ac:spMkLst>
            <pc:docMk/>
            <pc:sldMk cId="4249926452" sldId="265"/>
            <ac:spMk id="9" creationId="{3817E084-03FC-4EDD-B309-5E9944833EE6}"/>
          </ac:spMkLst>
        </pc:spChg>
        <pc:spChg chg="mod">
          <ac:chgData name="茅根 真由美" userId="6dc83b4166d8b785" providerId="LiveId" clId="{A05647A8-164F-4FCA-AA70-CE1D566D3DB6}" dt="2021-11-03T08:23:10.840" v="2130" actId="27636"/>
          <ac:spMkLst>
            <pc:docMk/>
            <pc:sldMk cId="4249926452" sldId="265"/>
            <ac:spMk id="10" creationId="{4F75CEAD-F9A7-49BF-95CA-3F256E4A7F97}"/>
          </ac:spMkLst>
        </pc:spChg>
        <pc:spChg chg="mod">
          <ac:chgData name="茅根 真由美" userId="6dc83b4166d8b785" providerId="LiveId" clId="{A05647A8-164F-4FCA-AA70-CE1D566D3DB6}" dt="2021-11-03T08:29:55.616" v="2318" actId="20577"/>
          <ac:spMkLst>
            <pc:docMk/>
            <pc:sldMk cId="4249926452" sldId="265"/>
            <ac:spMk id="13" creationId="{D89E5274-B9FD-4532-9CE5-F04E5E90E960}"/>
          </ac:spMkLst>
        </pc:spChg>
        <pc:spChg chg="mod ord">
          <ac:chgData name="茅根 真由美" userId="6dc83b4166d8b785" providerId="LiveId" clId="{A05647A8-164F-4FCA-AA70-CE1D566D3DB6}" dt="2021-11-03T08:21:05.958" v="2083" actId="167"/>
          <ac:spMkLst>
            <pc:docMk/>
            <pc:sldMk cId="4249926452" sldId="265"/>
            <ac:spMk id="15" creationId="{1626E814-D44C-4F2E-9BDF-673692CFD388}"/>
          </ac:spMkLst>
        </pc:spChg>
      </pc:sldChg>
      <pc:sldChg chg="modSp mod">
        <pc:chgData name="茅根 真由美" userId="6dc83b4166d8b785" providerId="LiveId" clId="{A05647A8-164F-4FCA-AA70-CE1D566D3DB6}" dt="2021-11-06T04:56:06.923" v="7342" actId="20577"/>
        <pc:sldMkLst>
          <pc:docMk/>
          <pc:sldMk cId="1480792645" sldId="268"/>
        </pc:sldMkLst>
        <pc:spChg chg="mod">
          <ac:chgData name="茅根 真由美" userId="6dc83b4166d8b785" providerId="LiveId" clId="{A05647A8-164F-4FCA-AA70-CE1D566D3DB6}" dt="2021-11-05T07:54:21.063" v="4644" actId="692"/>
          <ac:spMkLst>
            <pc:docMk/>
            <pc:sldMk cId="1480792645" sldId="268"/>
            <ac:spMk id="2" creationId="{289457DE-CF1E-4EB1-B4D2-64D53F06D1AA}"/>
          </ac:spMkLst>
        </pc:spChg>
        <pc:spChg chg="mod">
          <ac:chgData name="茅根 真由美" userId="6dc83b4166d8b785" providerId="LiveId" clId="{A05647A8-164F-4FCA-AA70-CE1D566D3DB6}" dt="2021-11-06T04:56:06.923" v="7342" actId="20577"/>
          <ac:spMkLst>
            <pc:docMk/>
            <pc:sldMk cId="1480792645" sldId="268"/>
            <ac:spMk id="6" creationId="{00000000-0000-0000-0000-000000000000}"/>
          </ac:spMkLst>
        </pc:spChg>
      </pc:sldChg>
      <pc:sldChg chg="addSp delSp modSp del mod">
        <pc:chgData name="茅根 真由美" userId="6dc83b4166d8b785" providerId="LiveId" clId="{A05647A8-164F-4FCA-AA70-CE1D566D3DB6}" dt="2021-11-03T09:16:12.775" v="2665" actId="2696"/>
        <pc:sldMkLst>
          <pc:docMk/>
          <pc:sldMk cId="2176261708" sldId="268"/>
        </pc:sldMkLst>
        <pc:spChg chg="del mod">
          <ac:chgData name="茅根 真由美" userId="6dc83b4166d8b785" providerId="LiveId" clId="{A05647A8-164F-4FCA-AA70-CE1D566D3DB6}" dt="2021-10-22T08:12:28.004" v="1249" actId="21"/>
          <ac:spMkLst>
            <pc:docMk/>
            <pc:sldMk cId="2176261708" sldId="268"/>
            <ac:spMk id="2" creationId="{00000000-0000-0000-0000-000000000000}"/>
          </ac:spMkLst>
        </pc:spChg>
        <pc:spChg chg="add del mod">
          <ac:chgData name="茅根 真由美" userId="6dc83b4166d8b785" providerId="LiveId" clId="{A05647A8-164F-4FCA-AA70-CE1D566D3DB6}" dt="2021-10-22T07:41:57.228" v="1032"/>
          <ac:spMkLst>
            <pc:docMk/>
            <pc:sldMk cId="2176261708" sldId="268"/>
            <ac:spMk id="12" creationId="{4513E6B6-0717-4FAA-93DA-5FD67D730110}"/>
          </ac:spMkLst>
        </pc:spChg>
        <pc:spChg chg="add del mod">
          <ac:chgData name="茅根 真由美" userId="6dc83b4166d8b785" providerId="LiveId" clId="{A05647A8-164F-4FCA-AA70-CE1D566D3DB6}" dt="2021-10-22T08:12:19.344" v="1247" actId="21"/>
          <ac:spMkLst>
            <pc:docMk/>
            <pc:sldMk cId="2176261708" sldId="268"/>
            <ac:spMk id="16" creationId="{E8292C8B-BBDB-44D1-956C-A0C276E52661}"/>
          </ac:spMkLst>
        </pc:spChg>
        <pc:spChg chg="add mod">
          <ac:chgData name="茅根 真由美" userId="6dc83b4166d8b785" providerId="LiveId" clId="{A05647A8-164F-4FCA-AA70-CE1D566D3DB6}" dt="2021-10-22T08:13:17.390" v="1253"/>
          <ac:spMkLst>
            <pc:docMk/>
            <pc:sldMk cId="2176261708" sldId="268"/>
            <ac:spMk id="20" creationId="{986C3F8D-3D7C-4E7E-B74C-21AFD4AC6434}"/>
          </ac:spMkLst>
        </pc:spChg>
        <pc:spChg chg="add mod">
          <ac:chgData name="茅根 真由美" userId="6dc83b4166d8b785" providerId="LiveId" clId="{A05647A8-164F-4FCA-AA70-CE1D566D3DB6}" dt="2021-10-22T08:13:28.177" v="1255" actId="27636"/>
          <ac:spMkLst>
            <pc:docMk/>
            <pc:sldMk cId="2176261708" sldId="268"/>
            <ac:spMk id="21" creationId="{3F85AD2E-D330-4E9B-92E1-293878031F2F}"/>
          </ac:spMkLst>
        </pc:spChg>
        <pc:spChg chg="add mod">
          <ac:chgData name="茅根 真由美" userId="6dc83b4166d8b785" providerId="LiveId" clId="{A05647A8-164F-4FCA-AA70-CE1D566D3DB6}" dt="2021-10-22T08:13:41.192" v="1256"/>
          <ac:spMkLst>
            <pc:docMk/>
            <pc:sldMk cId="2176261708" sldId="268"/>
            <ac:spMk id="22" creationId="{D38AA17D-C63F-446E-A24E-C68CBF28AEB7}"/>
          </ac:spMkLst>
        </pc:spChg>
        <pc:picChg chg="del mod">
          <ac:chgData name="茅根 真由美" userId="6dc83b4166d8b785" providerId="LiveId" clId="{A05647A8-164F-4FCA-AA70-CE1D566D3DB6}" dt="2021-10-22T07:41:42.940" v="1031" actId="21"/>
          <ac:picMkLst>
            <pc:docMk/>
            <pc:sldMk cId="2176261708" sldId="268"/>
            <ac:picMk id="7" creationId="{00000000-0000-0000-0000-000000000000}"/>
          </ac:picMkLst>
        </pc:picChg>
        <pc:picChg chg="del">
          <ac:chgData name="茅根 真由美" userId="6dc83b4166d8b785" providerId="LiveId" clId="{A05647A8-164F-4FCA-AA70-CE1D566D3DB6}" dt="2021-10-22T07:40:40.463" v="1020" actId="21"/>
          <ac:picMkLst>
            <pc:docMk/>
            <pc:sldMk cId="2176261708" sldId="268"/>
            <ac:picMk id="9" creationId="{00000000-0000-0000-0000-000000000000}"/>
          </ac:picMkLst>
        </pc:picChg>
        <pc:picChg chg="add del mod">
          <ac:chgData name="茅根 真由美" userId="6dc83b4166d8b785" providerId="LiveId" clId="{A05647A8-164F-4FCA-AA70-CE1D566D3DB6}" dt="2021-10-22T08:12:24.411" v="1248" actId="21"/>
          <ac:picMkLst>
            <pc:docMk/>
            <pc:sldMk cId="2176261708" sldId="268"/>
            <ac:picMk id="10" creationId="{AE6979E8-01A6-4D65-A47F-394A715989ED}"/>
          </ac:picMkLst>
        </pc:picChg>
        <pc:picChg chg="add del mod ord">
          <ac:chgData name="茅根 真由美" userId="6dc83b4166d8b785" providerId="LiveId" clId="{A05647A8-164F-4FCA-AA70-CE1D566D3DB6}" dt="2021-10-22T08:12:14.690" v="1246" actId="21"/>
          <ac:picMkLst>
            <pc:docMk/>
            <pc:sldMk cId="2176261708" sldId="268"/>
            <ac:picMk id="14" creationId="{ADA9981A-6E75-4DCF-BC74-F9A2475C909C}"/>
          </ac:picMkLst>
        </pc:picChg>
        <pc:picChg chg="add mod">
          <ac:chgData name="茅根 真由美" userId="6dc83b4166d8b785" providerId="LiveId" clId="{A05647A8-164F-4FCA-AA70-CE1D566D3DB6}" dt="2021-10-22T08:12:40.276" v="1250"/>
          <ac:picMkLst>
            <pc:docMk/>
            <pc:sldMk cId="2176261708" sldId="268"/>
            <ac:picMk id="17" creationId="{C9A99F12-CE58-4533-BF6E-D0B23D38DE32}"/>
          </ac:picMkLst>
        </pc:picChg>
        <pc:picChg chg="add mod">
          <ac:chgData name="茅根 真由美" userId="6dc83b4166d8b785" providerId="LiveId" clId="{A05647A8-164F-4FCA-AA70-CE1D566D3DB6}" dt="2021-10-22T08:12:51.828" v="1251"/>
          <ac:picMkLst>
            <pc:docMk/>
            <pc:sldMk cId="2176261708" sldId="268"/>
            <ac:picMk id="18" creationId="{0E4B0EAA-FA9E-4584-A5B3-F51F0A8C56D8}"/>
          </ac:picMkLst>
        </pc:picChg>
        <pc:picChg chg="add mod">
          <ac:chgData name="茅根 真由美" userId="6dc83b4166d8b785" providerId="LiveId" clId="{A05647A8-164F-4FCA-AA70-CE1D566D3DB6}" dt="2021-10-22T08:19:05.759" v="1259" actId="1076"/>
          <ac:picMkLst>
            <pc:docMk/>
            <pc:sldMk cId="2176261708" sldId="268"/>
            <ac:picMk id="19" creationId="{C2F87A71-8B9D-4A28-A7A2-780D1BD2953C}"/>
          </ac:picMkLst>
        </pc:picChg>
      </pc:sldChg>
      <pc:sldChg chg="modSp mod">
        <pc:chgData name="茅根 真由美" userId="6dc83b4166d8b785" providerId="LiveId" clId="{A05647A8-164F-4FCA-AA70-CE1D566D3DB6}" dt="2021-11-06T04:55:31.359" v="7331" actId="20577"/>
        <pc:sldMkLst>
          <pc:docMk/>
          <pc:sldMk cId="4067799293" sldId="269"/>
        </pc:sldMkLst>
        <pc:spChg chg="mod">
          <ac:chgData name="茅根 真由美" userId="6dc83b4166d8b785" providerId="LiveId" clId="{A05647A8-164F-4FCA-AA70-CE1D566D3DB6}" dt="2021-11-06T04:55:31.359" v="7331" actId="20577"/>
          <ac:spMkLst>
            <pc:docMk/>
            <pc:sldMk cId="4067799293" sldId="269"/>
            <ac:spMk id="7" creationId="{00000000-0000-0000-0000-000000000000}"/>
          </ac:spMkLst>
        </pc:spChg>
      </pc:sldChg>
      <pc:sldChg chg="del">
        <pc:chgData name="茅根 真由美" userId="6dc83b4166d8b785" providerId="LiveId" clId="{A05647A8-164F-4FCA-AA70-CE1D566D3DB6}" dt="2021-11-03T09:16:12.775" v="2665" actId="2696"/>
        <pc:sldMkLst>
          <pc:docMk/>
          <pc:sldMk cId="2472921889" sldId="270"/>
        </pc:sldMkLst>
      </pc:sldChg>
      <pc:sldChg chg="addSp delSp modSp mod setBg">
        <pc:chgData name="茅根 真由美" userId="6dc83b4166d8b785" providerId="LiveId" clId="{A05647A8-164F-4FCA-AA70-CE1D566D3DB6}" dt="2021-11-06T05:04:34.163" v="7522" actId="20577"/>
        <pc:sldMkLst>
          <pc:docMk/>
          <pc:sldMk cId="3275223255" sldId="270"/>
        </pc:sldMkLst>
        <pc:spChg chg="mod">
          <ac:chgData name="茅根 真由美" userId="6dc83b4166d8b785" providerId="LiveId" clId="{A05647A8-164F-4FCA-AA70-CE1D566D3DB6}" dt="2021-11-06T03:06:33.642" v="7084" actId="1076"/>
          <ac:spMkLst>
            <pc:docMk/>
            <pc:sldMk cId="3275223255" sldId="270"/>
            <ac:spMk id="4" creationId="{E2BBE7C0-F99D-4E31-80A4-82E6579F643D}"/>
          </ac:spMkLst>
        </pc:spChg>
        <pc:spChg chg="mod">
          <ac:chgData name="茅根 真由美" userId="6dc83b4166d8b785" providerId="LiveId" clId="{A05647A8-164F-4FCA-AA70-CE1D566D3DB6}" dt="2021-11-06T03:06:27.168" v="7083" actId="14100"/>
          <ac:spMkLst>
            <pc:docMk/>
            <pc:sldMk cId="3275223255" sldId="270"/>
            <ac:spMk id="5" creationId="{6D7D4745-2020-48F1-800D-A4657F2EBE3D}"/>
          </ac:spMkLst>
        </pc:spChg>
        <pc:spChg chg="mod ord">
          <ac:chgData name="茅根 真由美" userId="6dc83b4166d8b785" providerId="LiveId" clId="{A05647A8-164F-4FCA-AA70-CE1D566D3DB6}" dt="2021-11-06T02:53:09.925" v="6927" actId="167"/>
          <ac:spMkLst>
            <pc:docMk/>
            <pc:sldMk cId="3275223255" sldId="270"/>
            <ac:spMk id="6" creationId="{50240234-835C-41C8-93DA-8B81F4F8E3A4}"/>
          </ac:spMkLst>
        </pc:spChg>
        <pc:spChg chg="mod">
          <ac:chgData name="茅根 真由美" userId="6dc83b4166d8b785" providerId="LiveId" clId="{A05647A8-164F-4FCA-AA70-CE1D566D3DB6}" dt="2021-11-06T03:08:26.345" v="7146" actId="20577"/>
          <ac:spMkLst>
            <pc:docMk/>
            <pc:sldMk cId="3275223255" sldId="270"/>
            <ac:spMk id="7" creationId="{9677949B-D699-4D5A-AE72-AE47753A8571}"/>
          </ac:spMkLst>
        </pc:spChg>
        <pc:spChg chg="del mod">
          <ac:chgData name="茅根 真由美" userId="6dc83b4166d8b785" providerId="LiveId" clId="{A05647A8-164F-4FCA-AA70-CE1D566D3DB6}" dt="2021-11-06T02:29:33.967" v="6521" actId="21"/>
          <ac:spMkLst>
            <pc:docMk/>
            <pc:sldMk cId="3275223255" sldId="270"/>
            <ac:spMk id="9" creationId="{A4FE9EEE-3389-4EA0-B619-0E5477F31DD1}"/>
          </ac:spMkLst>
        </pc:spChg>
        <pc:spChg chg="del">
          <ac:chgData name="茅根 真由美" userId="6dc83b4166d8b785" providerId="LiveId" clId="{A05647A8-164F-4FCA-AA70-CE1D566D3DB6}" dt="2021-11-06T02:29:44.193" v="6522" actId="21"/>
          <ac:spMkLst>
            <pc:docMk/>
            <pc:sldMk cId="3275223255" sldId="270"/>
            <ac:spMk id="10" creationId="{A9D672DD-B12F-42C6-8547-C585D09F533F}"/>
          </ac:spMkLst>
        </pc:spChg>
        <pc:spChg chg="del">
          <ac:chgData name="茅根 真由美" userId="6dc83b4166d8b785" providerId="LiveId" clId="{A05647A8-164F-4FCA-AA70-CE1D566D3DB6}" dt="2021-11-06T02:28:41.136" v="6512" actId="478"/>
          <ac:spMkLst>
            <pc:docMk/>
            <pc:sldMk cId="3275223255" sldId="270"/>
            <ac:spMk id="11" creationId="{8D240999-4845-4049-BA05-372B514E9029}"/>
          </ac:spMkLst>
        </pc:spChg>
        <pc:spChg chg="mod">
          <ac:chgData name="茅根 真由美" userId="6dc83b4166d8b785" providerId="LiveId" clId="{A05647A8-164F-4FCA-AA70-CE1D566D3DB6}" dt="2021-11-06T02:53:41.468" v="6936" actId="20577"/>
          <ac:spMkLst>
            <pc:docMk/>
            <pc:sldMk cId="3275223255" sldId="270"/>
            <ac:spMk id="12" creationId="{F2BEC3A7-50A3-43FF-A599-34BF29070A19}"/>
          </ac:spMkLst>
        </pc:spChg>
        <pc:spChg chg="del">
          <ac:chgData name="茅根 真由美" userId="6dc83b4166d8b785" providerId="LiveId" clId="{A05647A8-164F-4FCA-AA70-CE1D566D3DB6}" dt="2021-11-06T02:28:26.105" v="6509" actId="21"/>
          <ac:spMkLst>
            <pc:docMk/>
            <pc:sldMk cId="3275223255" sldId="270"/>
            <ac:spMk id="13" creationId="{39774DE6-8DB1-47A3-BB04-22830D447096}"/>
          </ac:spMkLst>
        </pc:spChg>
        <pc:spChg chg="del">
          <ac:chgData name="茅根 真由美" userId="6dc83b4166d8b785" providerId="LiveId" clId="{A05647A8-164F-4FCA-AA70-CE1D566D3DB6}" dt="2021-11-06T02:29:24.473" v="6519" actId="478"/>
          <ac:spMkLst>
            <pc:docMk/>
            <pc:sldMk cId="3275223255" sldId="270"/>
            <ac:spMk id="14" creationId="{2985CC1A-5B45-4022-B819-918C0CAA90EF}"/>
          </ac:spMkLst>
        </pc:spChg>
        <pc:spChg chg="mod">
          <ac:chgData name="茅根 真由美" userId="6dc83b4166d8b785" providerId="LiveId" clId="{A05647A8-164F-4FCA-AA70-CE1D566D3DB6}" dt="2021-11-06T02:53:32.654" v="6933" actId="1076"/>
          <ac:spMkLst>
            <pc:docMk/>
            <pc:sldMk cId="3275223255" sldId="270"/>
            <ac:spMk id="15" creationId="{472EAB50-56DF-4FFE-B81C-56A1395A754F}"/>
          </ac:spMkLst>
        </pc:spChg>
        <pc:spChg chg="mod">
          <ac:chgData name="茅根 真由美" userId="6dc83b4166d8b785" providerId="LiveId" clId="{A05647A8-164F-4FCA-AA70-CE1D566D3DB6}" dt="2021-11-06T02:54:03.177" v="6942" actId="20577"/>
          <ac:spMkLst>
            <pc:docMk/>
            <pc:sldMk cId="3275223255" sldId="270"/>
            <ac:spMk id="16" creationId="{C99AFB76-2988-4580-9E94-3C3F6042A490}"/>
          </ac:spMkLst>
        </pc:spChg>
        <pc:spChg chg="del mod">
          <ac:chgData name="茅根 真由美" userId="6dc83b4166d8b785" providerId="LiveId" clId="{A05647A8-164F-4FCA-AA70-CE1D566D3DB6}" dt="2021-11-06T02:28:55.546" v="6515" actId="21"/>
          <ac:spMkLst>
            <pc:docMk/>
            <pc:sldMk cId="3275223255" sldId="270"/>
            <ac:spMk id="17" creationId="{CC020DBA-0680-4301-BB81-4C7345685B27}"/>
          </ac:spMkLst>
        </pc:spChg>
        <pc:spChg chg="del">
          <ac:chgData name="茅根 真由美" userId="6dc83b4166d8b785" providerId="LiveId" clId="{A05647A8-164F-4FCA-AA70-CE1D566D3DB6}" dt="2021-11-06T02:29:00.957" v="6516" actId="21"/>
          <ac:spMkLst>
            <pc:docMk/>
            <pc:sldMk cId="3275223255" sldId="270"/>
            <ac:spMk id="18" creationId="{6F41CA1C-2008-473A-BB6C-01E47BA1FDC0}"/>
          </ac:spMkLst>
        </pc:spChg>
        <pc:spChg chg="del">
          <ac:chgData name="茅根 真由美" userId="6dc83b4166d8b785" providerId="LiveId" clId="{A05647A8-164F-4FCA-AA70-CE1D566D3DB6}" dt="2021-11-06T02:29:52.584" v="6523" actId="21"/>
          <ac:spMkLst>
            <pc:docMk/>
            <pc:sldMk cId="3275223255" sldId="270"/>
            <ac:spMk id="19" creationId="{55563EBE-2925-42C4-935C-77B9932A3C55}"/>
          </ac:spMkLst>
        </pc:spChg>
        <pc:spChg chg="del">
          <ac:chgData name="茅根 真由美" userId="6dc83b4166d8b785" providerId="LiveId" clId="{A05647A8-164F-4FCA-AA70-CE1D566D3DB6}" dt="2021-11-06T02:31:52.735" v="6571" actId="21"/>
          <ac:spMkLst>
            <pc:docMk/>
            <pc:sldMk cId="3275223255" sldId="270"/>
            <ac:spMk id="20" creationId="{0E5ED552-F2C6-48FA-9745-F5202BFCD7A7}"/>
          </ac:spMkLst>
        </pc:spChg>
        <pc:spChg chg="del">
          <ac:chgData name="茅根 真由美" userId="6dc83b4166d8b785" providerId="LiveId" clId="{A05647A8-164F-4FCA-AA70-CE1D566D3DB6}" dt="2021-11-06T02:32:43.763" v="6596" actId="21"/>
          <ac:spMkLst>
            <pc:docMk/>
            <pc:sldMk cId="3275223255" sldId="270"/>
            <ac:spMk id="21" creationId="{D21FCCAE-71B8-4C08-9AA4-8DE71A928D31}"/>
          </ac:spMkLst>
        </pc:spChg>
        <pc:spChg chg="del">
          <ac:chgData name="茅根 真由美" userId="6dc83b4166d8b785" providerId="LiveId" clId="{A05647A8-164F-4FCA-AA70-CE1D566D3DB6}" dt="2021-11-06T02:31:55.799" v="6572" actId="21"/>
          <ac:spMkLst>
            <pc:docMk/>
            <pc:sldMk cId="3275223255" sldId="270"/>
            <ac:spMk id="22" creationId="{D8FA45BB-F888-4115-870A-E2976700E8AA}"/>
          </ac:spMkLst>
        </pc:spChg>
        <pc:spChg chg="mod">
          <ac:chgData name="茅根 真由美" userId="6dc83b4166d8b785" providerId="LiveId" clId="{A05647A8-164F-4FCA-AA70-CE1D566D3DB6}" dt="2021-11-06T02:49:41.871" v="6894" actId="14100"/>
          <ac:spMkLst>
            <pc:docMk/>
            <pc:sldMk cId="3275223255" sldId="270"/>
            <ac:spMk id="23" creationId="{1F907B52-4E47-4FE4-BBD6-0098E4DB5A09}"/>
          </ac:spMkLst>
        </pc:spChg>
        <pc:spChg chg="mod">
          <ac:chgData name="茅根 真由美" userId="6dc83b4166d8b785" providerId="LiveId" clId="{A05647A8-164F-4FCA-AA70-CE1D566D3DB6}" dt="2021-11-06T02:54:40.743" v="6989" actId="20577"/>
          <ac:spMkLst>
            <pc:docMk/>
            <pc:sldMk cId="3275223255" sldId="270"/>
            <ac:spMk id="24" creationId="{3482565E-10A2-428F-A025-7AC3E32FAEE2}"/>
          </ac:spMkLst>
        </pc:spChg>
        <pc:spChg chg="mod">
          <ac:chgData name="茅根 真由美" userId="6dc83b4166d8b785" providerId="LiveId" clId="{A05647A8-164F-4FCA-AA70-CE1D566D3DB6}" dt="2021-11-06T05:04:34.163" v="7522" actId="20577"/>
          <ac:spMkLst>
            <pc:docMk/>
            <pc:sldMk cId="3275223255" sldId="270"/>
            <ac:spMk id="25" creationId="{179C647D-EDF9-493D-9121-95F0FD349C15}"/>
          </ac:spMkLst>
        </pc:spChg>
        <pc:spChg chg="del mod">
          <ac:chgData name="茅根 真由美" userId="6dc83b4166d8b785" providerId="LiveId" clId="{A05647A8-164F-4FCA-AA70-CE1D566D3DB6}" dt="2021-11-06T03:03:38.640" v="7064" actId="21"/>
          <ac:spMkLst>
            <pc:docMk/>
            <pc:sldMk cId="3275223255" sldId="270"/>
            <ac:spMk id="26" creationId="{01C2E7C7-D7AA-49AA-98FF-BAF0E7651E33}"/>
          </ac:spMkLst>
        </pc:spChg>
        <pc:spChg chg="mod">
          <ac:chgData name="茅根 真由美" userId="6dc83b4166d8b785" providerId="LiveId" clId="{A05647A8-164F-4FCA-AA70-CE1D566D3DB6}" dt="2021-11-06T05:02:48.377" v="7468" actId="20577"/>
          <ac:spMkLst>
            <pc:docMk/>
            <pc:sldMk cId="3275223255" sldId="270"/>
            <ac:spMk id="27" creationId="{00000000-0000-0000-0000-000000000000}"/>
          </ac:spMkLst>
        </pc:spChg>
        <pc:spChg chg="mod">
          <ac:chgData name="茅根 真由美" userId="6dc83b4166d8b785" providerId="LiveId" clId="{A05647A8-164F-4FCA-AA70-CE1D566D3DB6}" dt="2021-11-06T03:05:54.860" v="7082" actId="1076"/>
          <ac:spMkLst>
            <pc:docMk/>
            <pc:sldMk cId="3275223255" sldId="270"/>
            <ac:spMk id="28" creationId="{6A62A525-8DD0-4CC7-BA96-313572DAC5E3}"/>
          </ac:spMkLst>
        </pc:spChg>
        <pc:spChg chg="add mod">
          <ac:chgData name="茅根 真由美" userId="6dc83b4166d8b785" providerId="LiveId" clId="{A05647A8-164F-4FCA-AA70-CE1D566D3DB6}" dt="2021-11-06T02:53:36.655" v="6935" actId="1036"/>
          <ac:spMkLst>
            <pc:docMk/>
            <pc:sldMk cId="3275223255" sldId="270"/>
            <ac:spMk id="33" creationId="{BE483ECE-B1FC-4120-9E91-731B6BF81CC0}"/>
          </ac:spMkLst>
        </pc:spChg>
        <pc:spChg chg="add del">
          <ac:chgData name="茅根 真由美" userId="6dc83b4166d8b785" providerId="LiveId" clId="{A05647A8-164F-4FCA-AA70-CE1D566D3DB6}" dt="2021-11-06T02:37:48.107" v="6673" actId="22"/>
          <ac:spMkLst>
            <pc:docMk/>
            <pc:sldMk cId="3275223255" sldId="270"/>
            <ac:spMk id="35" creationId="{6769EB67-3BDE-4F3E-9F0F-EC4F5C177D91}"/>
          </ac:spMkLst>
        </pc:spChg>
        <pc:spChg chg="add mod">
          <ac:chgData name="茅根 真由美" userId="6dc83b4166d8b785" providerId="LiveId" clId="{A05647A8-164F-4FCA-AA70-CE1D566D3DB6}" dt="2021-11-06T02:53:23.091" v="6930" actId="1076"/>
          <ac:spMkLst>
            <pc:docMk/>
            <pc:sldMk cId="3275223255" sldId="270"/>
            <ac:spMk id="36" creationId="{B2AAB81D-2AF7-4A24-879E-A0A967951835}"/>
          </ac:spMkLst>
        </pc:spChg>
        <pc:spChg chg="add mod">
          <ac:chgData name="茅根 真由美" userId="6dc83b4166d8b785" providerId="LiveId" clId="{A05647A8-164F-4FCA-AA70-CE1D566D3DB6}" dt="2021-11-06T02:53:50.423" v="6937" actId="1076"/>
          <ac:spMkLst>
            <pc:docMk/>
            <pc:sldMk cId="3275223255" sldId="270"/>
            <ac:spMk id="37" creationId="{7ED96FE5-BEF5-41A7-B75B-DCF18D08A27C}"/>
          </ac:spMkLst>
        </pc:spChg>
        <pc:spChg chg="add mod">
          <ac:chgData name="茅根 真由美" userId="6dc83b4166d8b785" providerId="LiveId" clId="{A05647A8-164F-4FCA-AA70-CE1D566D3DB6}" dt="2021-11-06T02:49:31.291" v="6893" actId="1076"/>
          <ac:spMkLst>
            <pc:docMk/>
            <pc:sldMk cId="3275223255" sldId="270"/>
            <ac:spMk id="38" creationId="{EA72B063-DF0D-443D-A2BE-9CA0A135F82B}"/>
          </ac:spMkLst>
        </pc:spChg>
        <pc:grpChg chg="add del mod">
          <ac:chgData name="茅根 真由美" userId="6dc83b4166d8b785" providerId="LiveId" clId="{A05647A8-164F-4FCA-AA70-CE1D566D3DB6}" dt="2021-11-06T02:50:47.907" v="6904" actId="1076"/>
          <ac:grpSpMkLst>
            <pc:docMk/>
            <pc:sldMk cId="3275223255" sldId="270"/>
            <ac:grpSpMk id="3" creationId="{00000000-0000-0000-0000-000000000000}"/>
          </ac:grpSpMkLst>
        </pc:grpChg>
        <pc:cxnChg chg="add mod">
          <ac:chgData name="茅根 真由美" userId="6dc83b4166d8b785" providerId="LiveId" clId="{A05647A8-164F-4FCA-AA70-CE1D566D3DB6}" dt="2021-11-06T02:48:55.607" v="6884" actId="14100"/>
          <ac:cxnSpMkLst>
            <pc:docMk/>
            <pc:sldMk cId="3275223255" sldId="270"/>
            <ac:cxnSpMk id="29" creationId="{74B3270A-C618-4C59-88F6-1959A91AD9D8}"/>
          </ac:cxnSpMkLst>
        </pc:cxnChg>
        <pc:cxnChg chg="add mod">
          <ac:chgData name="茅根 真由美" userId="6dc83b4166d8b785" providerId="LiveId" clId="{A05647A8-164F-4FCA-AA70-CE1D566D3DB6}" dt="2021-11-06T02:48:59.343" v="6885" actId="14100"/>
          <ac:cxnSpMkLst>
            <pc:docMk/>
            <pc:sldMk cId="3275223255" sldId="270"/>
            <ac:cxnSpMk id="30" creationId="{E49A9ED8-9E28-41C4-A275-B1B440A884EE}"/>
          </ac:cxnSpMkLst>
        </pc:cxnChg>
      </pc:sldChg>
      <pc:sldChg chg="modSp mod ord">
        <pc:chgData name="茅根 真由美" userId="6dc83b4166d8b785" providerId="LiveId" clId="{A05647A8-164F-4FCA-AA70-CE1D566D3DB6}" dt="2021-11-05T05:10:20.450" v="3500" actId="207"/>
        <pc:sldMkLst>
          <pc:docMk/>
          <pc:sldMk cId="566808564" sldId="272"/>
        </pc:sldMkLst>
        <pc:spChg chg="mod">
          <ac:chgData name="茅根 真由美" userId="6dc83b4166d8b785" providerId="LiveId" clId="{A05647A8-164F-4FCA-AA70-CE1D566D3DB6}" dt="2021-11-05T05:10:20.450" v="3500" actId="207"/>
          <ac:spMkLst>
            <pc:docMk/>
            <pc:sldMk cId="566808564" sldId="272"/>
            <ac:spMk id="4" creationId="{1245593C-59B0-420D-85A5-9C534491D888}"/>
          </ac:spMkLst>
        </pc:spChg>
        <pc:spChg chg="mod">
          <ac:chgData name="茅根 真由美" userId="6dc83b4166d8b785" providerId="LiveId" clId="{A05647A8-164F-4FCA-AA70-CE1D566D3DB6}" dt="2021-11-05T04:59:46.912" v="3431" actId="20577"/>
          <ac:spMkLst>
            <pc:docMk/>
            <pc:sldMk cId="566808564" sldId="272"/>
            <ac:spMk id="12" creationId="{00000000-0000-0000-0000-000000000000}"/>
          </ac:spMkLst>
        </pc:spChg>
      </pc:sldChg>
      <pc:sldChg chg="del">
        <pc:chgData name="茅根 真由美" userId="6dc83b4166d8b785" providerId="LiveId" clId="{A05647A8-164F-4FCA-AA70-CE1D566D3DB6}" dt="2021-11-03T09:16:12.775" v="2665" actId="2696"/>
        <pc:sldMkLst>
          <pc:docMk/>
          <pc:sldMk cId="1576138175" sldId="273"/>
        </pc:sldMkLst>
      </pc:sldChg>
      <pc:sldChg chg="modSp del mod">
        <pc:chgData name="茅根 真由美" userId="6dc83b4166d8b785" providerId="LiveId" clId="{A05647A8-164F-4FCA-AA70-CE1D566D3DB6}" dt="2021-11-03T09:16:12.775" v="2665" actId="2696"/>
        <pc:sldMkLst>
          <pc:docMk/>
          <pc:sldMk cId="2931980305" sldId="274"/>
        </pc:sldMkLst>
        <pc:spChg chg="mod">
          <ac:chgData name="茅根 真由美" userId="6dc83b4166d8b785" providerId="LiveId" clId="{A05647A8-164F-4FCA-AA70-CE1D566D3DB6}" dt="2021-10-22T08:05:32.922" v="1215" actId="2711"/>
          <ac:spMkLst>
            <pc:docMk/>
            <pc:sldMk cId="2931980305" sldId="274"/>
            <ac:spMk id="12" creationId="{8C1AAE30-2F6C-4EC5-928B-FF358B2798F8}"/>
          </ac:spMkLst>
        </pc:spChg>
      </pc:sldChg>
      <pc:sldChg chg="modSp mod">
        <pc:chgData name="茅根 真由美" userId="6dc83b4166d8b785" providerId="LiveId" clId="{A05647A8-164F-4FCA-AA70-CE1D566D3DB6}" dt="2021-11-06T04:55:24.685" v="7328" actId="20577"/>
        <pc:sldMkLst>
          <pc:docMk/>
          <pc:sldMk cId="0" sldId="276"/>
        </pc:sldMkLst>
        <pc:spChg chg="mod">
          <ac:chgData name="茅根 真由美" userId="6dc83b4166d8b785" providerId="LiveId" clId="{A05647A8-164F-4FCA-AA70-CE1D566D3DB6}" dt="2021-11-06T04:55:24.685" v="7328" actId="20577"/>
          <ac:spMkLst>
            <pc:docMk/>
            <pc:sldMk cId="0" sldId="276"/>
            <ac:spMk id="5" creationId="{00000000-0000-0000-0000-000000000000}"/>
          </ac:spMkLst>
        </pc:spChg>
      </pc:sldChg>
      <pc:sldChg chg="del">
        <pc:chgData name="茅根 真由美" userId="6dc83b4166d8b785" providerId="LiveId" clId="{A05647A8-164F-4FCA-AA70-CE1D566D3DB6}" dt="2021-11-03T09:16:12.775" v="2665" actId="2696"/>
        <pc:sldMkLst>
          <pc:docMk/>
          <pc:sldMk cId="4039914887" sldId="277"/>
        </pc:sldMkLst>
      </pc:sldChg>
      <pc:sldChg chg="modSp mod">
        <pc:chgData name="茅根 真由美" userId="6dc83b4166d8b785" providerId="LiveId" clId="{A05647A8-164F-4FCA-AA70-CE1D566D3DB6}" dt="2021-11-06T04:54:38.027" v="7304" actId="20577"/>
        <pc:sldMkLst>
          <pc:docMk/>
          <pc:sldMk cId="0" sldId="279"/>
        </pc:sldMkLst>
        <pc:spChg chg="mod">
          <ac:chgData name="茅根 真由美" userId="6dc83b4166d8b785" providerId="LiveId" clId="{A05647A8-164F-4FCA-AA70-CE1D566D3DB6}" dt="2021-11-06T04:54:38.027" v="7304" actId="20577"/>
          <ac:spMkLst>
            <pc:docMk/>
            <pc:sldMk cId="0" sldId="279"/>
            <ac:spMk id="4" creationId="{00000000-0000-0000-0000-000000000000}"/>
          </ac:spMkLst>
        </pc:spChg>
      </pc:sldChg>
      <pc:sldChg chg="modSp mod">
        <pc:chgData name="茅根 真由美" userId="6dc83b4166d8b785" providerId="LiveId" clId="{A05647A8-164F-4FCA-AA70-CE1D566D3DB6}" dt="2021-11-06T04:54:44.057" v="7309" actId="20577"/>
        <pc:sldMkLst>
          <pc:docMk/>
          <pc:sldMk cId="0" sldId="280"/>
        </pc:sldMkLst>
        <pc:spChg chg="mod">
          <ac:chgData name="茅根 真由美" userId="6dc83b4166d8b785" providerId="LiveId" clId="{A05647A8-164F-4FCA-AA70-CE1D566D3DB6}" dt="2021-11-06T04:54:44.057" v="7309" actId="20577"/>
          <ac:spMkLst>
            <pc:docMk/>
            <pc:sldMk cId="0" sldId="280"/>
            <ac:spMk id="7" creationId="{00000000-0000-0000-0000-000000000000}"/>
          </ac:spMkLst>
        </pc:spChg>
      </pc:sldChg>
      <pc:sldChg chg="modSp mod">
        <pc:chgData name="茅根 真由美" userId="6dc83b4166d8b785" providerId="LiveId" clId="{A05647A8-164F-4FCA-AA70-CE1D566D3DB6}" dt="2021-11-12T05:21:51.455" v="7627" actId="1035"/>
        <pc:sldMkLst>
          <pc:docMk/>
          <pc:sldMk cId="4224656478" sldId="285"/>
        </pc:sldMkLst>
        <pc:spChg chg="mod">
          <ac:chgData name="茅根 真由美" userId="6dc83b4166d8b785" providerId="LiveId" clId="{A05647A8-164F-4FCA-AA70-CE1D566D3DB6}" dt="2021-11-12T05:21:51.455" v="7627" actId="1035"/>
          <ac:spMkLst>
            <pc:docMk/>
            <pc:sldMk cId="4224656478" sldId="285"/>
            <ac:spMk id="7" creationId="{00000000-0000-0000-0000-000000000000}"/>
          </ac:spMkLst>
        </pc:spChg>
        <pc:spChg chg="mod">
          <ac:chgData name="茅根 真由美" userId="6dc83b4166d8b785" providerId="LiveId" clId="{A05647A8-164F-4FCA-AA70-CE1D566D3DB6}" dt="2021-11-12T05:21:19.479" v="7616" actId="692"/>
          <ac:spMkLst>
            <pc:docMk/>
            <pc:sldMk cId="4224656478" sldId="285"/>
            <ac:spMk id="9" creationId="{BF4DC1DF-9E77-4383-9DC2-A1571A189BE1}"/>
          </ac:spMkLst>
        </pc:spChg>
      </pc:sldChg>
      <pc:sldChg chg="addSp delSp modSp mod">
        <pc:chgData name="茅根 真由美" userId="6dc83b4166d8b785" providerId="LiveId" clId="{A05647A8-164F-4FCA-AA70-CE1D566D3DB6}" dt="2021-11-12T05:20:18.714" v="7612" actId="1035"/>
        <pc:sldMkLst>
          <pc:docMk/>
          <pc:sldMk cId="436863537" sldId="286"/>
        </pc:sldMkLst>
        <pc:spChg chg="mod">
          <ac:chgData name="茅根 真由美" userId="6dc83b4166d8b785" providerId="LiveId" clId="{A05647A8-164F-4FCA-AA70-CE1D566D3DB6}" dt="2021-11-12T05:17:51.803" v="7600" actId="1076"/>
          <ac:spMkLst>
            <pc:docMk/>
            <pc:sldMk cId="436863537" sldId="286"/>
            <ac:spMk id="2" creationId="{00000000-0000-0000-0000-000000000000}"/>
          </ac:spMkLst>
        </pc:spChg>
        <pc:spChg chg="add del mod">
          <ac:chgData name="茅根 真由美" userId="6dc83b4166d8b785" providerId="LiveId" clId="{A05647A8-164F-4FCA-AA70-CE1D566D3DB6}" dt="2021-11-12T05:17:50.129" v="7599" actId="1035"/>
          <ac:spMkLst>
            <pc:docMk/>
            <pc:sldMk cId="436863537" sldId="286"/>
            <ac:spMk id="8" creationId="{00000000-0000-0000-0000-000000000000}"/>
          </ac:spMkLst>
        </pc:spChg>
        <pc:spChg chg="mod">
          <ac:chgData name="茅根 真由美" userId="6dc83b4166d8b785" providerId="LiveId" clId="{A05647A8-164F-4FCA-AA70-CE1D566D3DB6}" dt="2021-11-12T05:20:18.714" v="7612" actId="1035"/>
          <ac:spMkLst>
            <pc:docMk/>
            <pc:sldMk cId="436863537" sldId="286"/>
            <ac:spMk id="10" creationId="{380F0A7D-2024-4939-9A78-902952404296}"/>
          </ac:spMkLst>
        </pc:spChg>
      </pc:sldChg>
      <pc:sldChg chg="modSp mod ord">
        <pc:chgData name="茅根 真由美" userId="6dc83b4166d8b785" providerId="LiveId" clId="{A05647A8-164F-4FCA-AA70-CE1D566D3DB6}" dt="2021-11-06T04:54:01.619" v="7286" actId="20577"/>
        <pc:sldMkLst>
          <pc:docMk/>
          <pc:sldMk cId="3377580733" sldId="289"/>
        </pc:sldMkLst>
        <pc:spChg chg="mod">
          <ac:chgData name="茅根 真由美" userId="6dc83b4166d8b785" providerId="LiveId" clId="{A05647A8-164F-4FCA-AA70-CE1D566D3DB6}" dt="2021-11-05T05:15:22.390" v="3603" actId="1076"/>
          <ac:spMkLst>
            <pc:docMk/>
            <pc:sldMk cId="3377580733" sldId="289"/>
            <ac:spMk id="2" creationId="{F6C50CC8-5EBE-4622-B9D3-C051B14D2EFE}"/>
          </ac:spMkLst>
        </pc:spChg>
        <pc:spChg chg="mod">
          <ac:chgData name="茅根 真由美" userId="6dc83b4166d8b785" providerId="LiveId" clId="{A05647A8-164F-4FCA-AA70-CE1D566D3DB6}" dt="2021-11-05T05:15:15.523" v="3602" actId="1076"/>
          <ac:spMkLst>
            <pc:docMk/>
            <pc:sldMk cId="3377580733" sldId="289"/>
            <ac:spMk id="4" creationId="{2DFF5855-171F-4908-972F-5B73E7CF5B35}"/>
          </ac:spMkLst>
        </pc:spChg>
        <pc:spChg chg="mod">
          <ac:chgData name="茅根 真由美" userId="6dc83b4166d8b785" providerId="LiveId" clId="{A05647A8-164F-4FCA-AA70-CE1D566D3DB6}" dt="2021-11-05T05:15:35.805" v="3604" actId="1076"/>
          <ac:spMkLst>
            <pc:docMk/>
            <pc:sldMk cId="3377580733" sldId="289"/>
            <ac:spMk id="10" creationId="{61ABB86D-33E6-4C63-8504-F702ECFDEF62}"/>
          </ac:spMkLst>
        </pc:spChg>
        <pc:spChg chg="mod">
          <ac:chgData name="茅根 真由美" userId="6dc83b4166d8b785" providerId="LiveId" clId="{A05647A8-164F-4FCA-AA70-CE1D566D3DB6}" dt="2021-11-05T05:15:51.229" v="3606" actId="1076"/>
          <ac:spMkLst>
            <pc:docMk/>
            <pc:sldMk cId="3377580733" sldId="289"/>
            <ac:spMk id="11" creationId="{A8D9775C-BFCF-4F92-BD74-3E4C0D9DF8A0}"/>
          </ac:spMkLst>
        </pc:spChg>
        <pc:spChg chg="mod">
          <ac:chgData name="茅根 真由美" userId="6dc83b4166d8b785" providerId="LiveId" clId="{A05647A8-164F-4FCA-AA70-CE1D566D3DB6}" dt="2021-11-05T05:18:21.843" v="3709" actId="6549"/>
          <ac:spMkLst>
            <pc:docMk/>
            <pc:sldMk cId="3377580733" sldId="289"/>
            <ac:spMk id="12" creationId="{9A9EB4FC-A121-4280-AD20-1E70FCCC89BB}"/>
          </ac:spMkLst>
        </pc:spChg>
        <pc:spChg chg="mod">
          <ac:chgData name="茅根 真由美" userId="6dc83b4166d8b785" providerId="LiveId" clId="{A05647A8-164F-4FCA-AA70-CE1D566D3DB6}" dt="2021-11-06T04:54:01.619" v="7286" actId="20577"/>
          <ac:spMkLst>
            <pc:docMk/>
            <pc:sldMk cId="3377580733" sldId="289"/>
            <ac:spMk id="13" creationId="{00000000-0000-0000-0000-000000000000}"/>
          </ac:spMkLst>
        </pc:spChg>
        <pc:graphicFrameChg chg="mod">
          <ac:chgData name="茅根 真由美" userId="6dc83b4166d8b785" providerId="LiveId" clId="{A05647A8-164F-4FCA-AA70-CE1D566D3DB6}" dt="2021-11-05T05:15:43.729" v="3605" actId="1076"/>
          <ac:graphicFrameMkLst>
            <pc:docMk/>
            <pc:sldMk cId="3377580733" sldId="289"/>
            <ac:graphicFrameMk id="8" creationId="{5ECEE2FA-59EB-4417-9203-0A645BD2870E}"/>
          </ac:graphicFrameMkLst>
        </pc:graphicFrameChg>
        <pc:graphicFrameChg chg="mod">
          <ac:chgData name="茅根 真由美" userId="6dc83b4166d8b785" providerId="LiveId" clId="{A05647A8-164F-4FCA-AA70-CE1D566D3DB6}" dt="2021-11-05T05:16:00.713" v="3607" actId="1076"/>
          <ac:graphicFrameMkLst>
            <pc:docMk/>
            <pc:sldMk cId="3377580733" sldId="289"/>
            <ac:graphicFrameMk id="9" creationId="{F0D54D72-EEA7-4DF6-817C-762046EA1375}"/>
          </ac:graphicFrameMkLst>
        </pc:graphicFrameChg>
      </pc:sldChg>
      <pc:sldChg chg="modSp mod">
        <pc:chgData name="茅根 真由美" userId="6dc83b4166d8b785" providerId="LiveId" clId="{A05647A8-164F-4FCA-AA70-CE1D566D3DB6}" dt="2021-11-06T04:55:11.774" v="7322" actId="20577"/>
        <pc:sldMkLst>
          <pc:docMk/>
          <pc:sldMk cId="1317154855" sldId="292"/>
        </pc:sldMkLst>
        <pc:spChg chg="mod">
          <ac:chgData name="茅根 真由美" userId="6dc83b4166d8b785" providerId="LiveId" clId="{A05647A8-164F-4FCA-AA70-CE1D566D3DB6}" dt="2021-11-05T07:50:53.648" v="4627" actId="20577"/>
          <ac:spMkLst>
            <pc:docMk/>
            <pc:sldMk cId="1317154855" sldId="292"/>
            <ac:spMk id="3" creationId="{5F7D22FD-69B2-4E86-91E3-CB96F95E4E97}"/>
          </ac:spMkLst>
        </pc:spChg>
        <pc:spChg chg="mod">
          <ac:chgData name="茅根 真由美" userId="6dc83b4166d8b785" providerId="LiveId" clId="{A05647A8-164F-4FCA-AA70-CE1D566D3DB6}" dt="2021-11-06T04:55:11.774" v="7322" actId="20577"/>
          <ac:spMkLst>
            <pc:docMk/>
            <pc:sldMk cId="1317154855" sldId="292"/>
            <ac:spMk id="5" creationId="{00000000-0000-0000-0000-000000000000}"/>
          </ac:spMkLst>
        </pc:spChg>
      </pc:sldChg>
      <pc:sldChg chg="modSp mod">
        <pc:chgData name="茅根 真由美" userId="6dc83b4166d8b785" providerId="LiveId" clId="{A05647A8-164F-4FCA-AA70-CE1D566D3DB6}" dt="2021-11-06T04:59:26.855" v="7381" actId="1076"/>
        <pc:sldMkLst>
          <pc:docMk/>
          <pc:sldMk cId="3699768296" sldId="293"/>
        </pc:sldMkLst>
        <pc:spChg chg="mod">
          <ac:chgData name="茅根 真由美" userId="6dc83b4166d8b785" providerId="LiveId" clId="{A05647A8-164F-4FCA-AA70-CE1D566D3DB6}" dt="2021-11-06T04:59:26.855" v="7381" actId="1076"/>
          <ac:spMkLst>
            <pc:docMk/>
            <pc:sldMk cId="3699768296" sldId="293"/>
            <ac:spMk id="2" creationId="{22D5442F-08A5-4FBD-9B39-94C7DB95DC66}"/>
          </ac:spMkLst>
        </pc:spChg>
        <pc:spChg chg="mod">
          <ac:chgData name="茅根 真由美" userId="6dc83b4166d8b785" providerId="LiveId" clId="{A05647A8-164F-4FCA-AA70-CE1D566D3DB6}" dt="2021-11-06T04:58:22.324" v="7373" actId="20577"/>
          <ac:spMkLst>
            <pc:docMk/>
            <pc:sldMk cId="3699768296" sldId="293"/>
            <ac:spMk id="6" creationId="{00000000-0000-0000-0000-000000000000}"/>
          </ac:spMkLst>
        </pc:spChg>
      </pc:sldChg>
      <pc:sldChg chg="addSp delSp modSp mod ord">
        <pc:chgData name="茅根 真由美" userId="6dc83b4166d8b785" providerId="LiveId" clId="{A05647A8-164F-4FCA-AA70-CE1D566D3DB6}" dt="2021-11-06T05:02:40.381" v="7465" actId="20577"/>
        <pc:sldMkLst>
          <pc:docMk/>
          <pc:sldMk cId="2625660782" sldId="295"/>
        </pc:sldMkLst>
        <pc:spChg chg="del">
          <ac:chgData name="茅根 真由美" userId="6dc83b4166d8b785" providerId="LiveId" clId="{A05647A8-164F-4FCA-AA70-CE1D566D3DB6}" dt="2021-11-06T04:58:34.114" v="7374" actId="21"/>
          <ac:spMkLst>
            <pc:docMk/>
            <pc:sldMk cId="2625660782" sldId="295"/>
            <ac:spMk id="2" creationId="{8A44D407-830A-4F92-A13E-3F109D8DBE38}"/>
          </ac:spMkLst>
        </pc:spChg>
        <pc:spChg chg="mod">
          <ac:chgData name="茅根 真由美" userId="6dc83b4166d8b785" providerId="LiveId" clId="{A05647A8-164F-4FCA-AA70-CE1D566D3DB6}" dt="2021-11-06T05:02:02.175" v="7460" actId="20577"/>
          <ac:spMkLst>
            <pc:docMk/>
            <pc:sldMk cId="2625660782" sldId="295"/>
            <ac:spMk id="5" creationId="{A4557F29-99E5-4D3C-AE9A-03CB09D54265}"/>
          </ac:spMkLst>
        </pc:spChg>
        <pc:spChg chg="mod">
          <ac:chgData name="茅根 真由美" userId="6dc83b4166d8b785" providerId="LiveId" clId="{A05647A8-164F-4FCA-AA70-CE1D566D3DB6}" dt="2021-11-06T05:00:00.991" v="7403" actId="1076"/>
          <ac:spMkLst>
            <pc:docMk/>
            <pc:sldMk cId="2625660782" sldId="295"/>
            <ac:spMk id="7" creationId="{2976714F-5806-4985-B5EF-A012E966B027}"/>
          </ac:spMkLst>
        </pc:spChg>
        <pc:spChg chg="mod">
          <ac:chgData name="茅根 真由美" userId="6dc83b4166d8b785" providerId="LiveId" clId="{A05647A8-164F-4FCA-AA70-CE1D566D3DB6}" dt="2021-11-06T05:02:40.381" v="7465" actId="20577"/>
          <ac:spMkLst>
            <pc:docMk/>
            <pc:sldMk cId="2625660782" sldId="295"/>
            <ac:spMk id="8" creationId="{00000000-0000-0000-0000-000000000000}"/>
          </ac:spMkLst>
        </pc:spChg>
        <pc:spChg chg="add del mod">
          <ac:chgData name="茅根 真由美" userId="6dc83b4166d8b785" providerId="LiveId" clId="{A05647A8-164F-4FCA-AA70-CE1D566D3DB6}" dt="2021-11-06T04:58:37.173" v="7375" actId="21"/>
          <ac:spMkLst>
            <pc:docMk/>
            <pc:sldMk cId="2625660782" sldId="295"/>
            <ac:spMk id="9" creationId="{D832D871-E4A8-4289-A32D-F08EB960CC62}"/>
          </ac:spMkLst>
        </pc:spChg>
        <pc:spChg chg="add mod">
          <ac:chgData name="茅根 真由美" userId="6dc83b4166d8b785" providerId="LiveId" clId="{A05647A8-164F-4FCA-AA70-CE1D566D3DB6}" dt="2021-11-06T05:01:38.338" v="7454" actId="20577"/>
          <ac:spMkLst>
            <pc:docMk/>
            <pc:sldMk cId="2625660782" sldId="295"/>
            <ac:spMk id="12" creationId="{B0E03FB8-D5AF-4285-AC96-28A0B5A2285F}"/>
          </ac:spMkLst>
        </pc:spChg>
        <pc:spChg chg="del mod">
          <ac:chgData name="茅根 真由美" userId="6dc83b4166d8b785" providerId="LiveId" clId="{A05647A8-164F-4FCA-AA70-CE1D566D3DB6}" dt="2021-11-06T05:00:43.338" v="7405" actId="21"/>
          <ac:spMkLst>
            <pc:docMk/>
            <pc:sldMk cId="2625660782" sldId="295"/>
            <ac:spMk id="18" creationId="{CB48EF8D-9BAC-478C-9368-FE35063642ED}"/>
          </ac:spMkLst>
        </pc:spChg>
        <pc:spChg chg="mod">
          <ac:chgData name="茅根 真由美" userId="6dc83b4166d8b785" providerId="LiveId" clId="{A05647A8-164F-4FCA-AA70-CE1D566D3DB6}" dt="2021-11-06T05:02:26.009" v="7462" actId="113"/>
          <ac:spMkLst>
            <pc:docMk/>
            <pc:sldMk cId="2625660782" sldId="295"/>
            <ac:spMk id="22" creationId="{A6726C67-D96F-4003-B68C-B396C6A87E22}"/>
          </ac:spMkLst>
        </pc:spChg>
      </pc:sldChg>
      <pc:sldChg chg="modSp mod">
        <pc:chgData name="茅根 真由美" userId="6dc83b4166d8b785" providerId="LiveId" clId="{A05647A8-164F-4FCA-AA70-CE1D566D3DB6}" dt="2021-11-06T04:55:38.321" v="7334" actId="20577"/>
        <pc:sldMkLst>
          <pc:docMk/>
          <pc:sldMk cId="3668591022" sldId="298"/>
        </pc:sldMkLst>
        <pc:spChg chg="mod">
          <ac:chgData name="茅根 真由美" userId="6dc83b4166d8b785" providerId="LiveId" clId="{A05647A8-164F-4FCA-AA70-CE1D566D3DB6}" dt="2021-11-06T04:55:38.321" v="7334" actId="20577"/>
          <ac:spMkLst>
            <pc:docMk/>
            <pc:sldMk cId="3668591022" sldId="298"/>
            <ac:spMk id="21" creationId="{00000000-0000-0000-0000-000000000000}"/>
          </ac:spMkLst>
        </pc:spChg>
      </pc:sldChg>
      <pc:sldChg chg="modSp mod">
        <pc:chgData name="茅根 真由美" userId="6dc83b4166d8b785" providerId="LiveId" clId="{A05647A8-164F-4FCA-AA70-CE1D566D3DB6}" dt="2021-11-06T04:55:43.437" v="7337" actId="20577"/>
        <pc:sldMkLst>
          <pc:docMk/>
          <pc:sldMk cId="2139648967" sldId="299"/>
        </pc:sldMkLst>
        <pc:spChg chg="mod">
          <ac:chgData name="茅根 真由美" userId="6dc83b4166d8b785" providerId="LiveId" clId="{A05647A8-164F-4FCA-AA70-CE1D566D3DB6}" dt="2021-11-06T01:01:56.615" v="4870" actId="1076"/>
          <ac:spMkLst>
            <pc:docMk/>
            <pc:sldMk cId="2139648967" sldId="299"/>
            <ac:spMk id="11" creationId="{07F3BA0A-D85F-4CCB-A017-56257CEE5E90}"/>
          </ac:spMkLst>
        </pc:spChg>
        <pc:spChg chg="mod">
          <ac:chgData name="茅根 真由美" userId="6dc83b4166d8b785" providerId="LiveId" clId="{A05647A8-164F-4FCA-AA70-CE1D566D3DB6}" dt="2021-11-06T01:01:51.083" v="4869" actId="1076"/>
          <ac:spMkLst>
            <pc:docMk/>
            <pc:sldMk cId="2139648967" sldId="299"/>
            <ac:spMk id="13" creationId="{062C79E8-337A-45F5-84D7-5F1217B06058}"/>
          </ac:spMkLst>
        </pc:spChg>
        <pc:spChg chg="mod">
          <ac:chgData name="茅根 真由美" userId="6dc83b4166d8b785" providerId="LiveId" clId="{A05647A8-164F-4FCA-AA70-CE1D566D3DB6}" dt="2021-11-06T04:55:43.437" v="7337" actId="20577"/>
          <ac:spMkLst>
            <pc:docMk/>
            <pc:sldMk cId="2139648967" sldId="299"/>
            <ac:spMk id="16" creationId="{00000000-0000-0000-0000-000000000000}"/>
          </ac:spMkLst>
        </pc:spChg>
        <pc:graphicFrameChg chg="mod">
          <ac:chgData name="茅根 真由美" userId="6dc83b4166d8b785" providerId="LiveId" clId="{A05647A8-164F-4FCA-AA70-CE1D566D3DB6}" dt="2021-11-06T01:01:43.481" v="4867" actId="1076"/>
          <ac:graphicFrameMkLst>
            <pc:docMk/>
            <pc:sldMk cId="2139648967" sldId="299"/>
            <ac:graphicFrameMk id="8" creationId="{33B72B4C-7990-4E62-810B-E48961C29FAD}"/>
          </ac:graphicFrameMkLst>
        </pc:graphicFrameChg>
        <pc:cxnChg chg="mod">
          <ac:chgData name="茅根 真由美" userId="6dc83b4166d8b785" providerId="LiveId" clId="{A05647A8-164F-4FCA-AA70-CE1D566D3DB6}" dt="2021-11-06T01:01:46.191" v="4868" actId="1076"/>
          <ac:cxnSpMkLst>
            <pc:docMk/>
            <pc:sldMk cId="2139648967" sldId="299"/>
            <ac:cxnSpMk id="10" creationId="{46AB1A2F-C836-4E6D-B2F8-00AAE52F2AAA}"/>
          </ac:cxnSpMkLst>
        </pc:cxnChg>
      </pc:sldChg>
      <pc:sldChg chg="modSp mod">
        <pc:chgData name="茅根 真由美" userId="6dc83b4166d8b785" providerId="LiveId" clId="{A05647A8-164F-4FCA-AA70-CE1D566D3DB6}" dt="2021-11-06T04:54:13.404" v="7292" actId="20577"/>
        <pc:sldMkLst>
          <pc:docMk/>
          <pc:sldMk cId="702662960" sldId="394"/>
        </pc:sldMkLst>
        <pc:spChg chg="mod">
          <ac:chgData name="茅根 真由美" userId="6dc83b4166d8b785" providerId="LiveId" clId="{A05647A8-164F-4FCA-AA70-CE1D566D3DB6}" dt="2021-11-06T00:59:39.171" v="4858" actId="115"/>
          <ac:spMkLst>
            <pc:docMk/>
            <pc:sldMk cId="702662960" sldId="394"/>
            <ac:spMk id="3" creationId="{220AC81D-7B06-4B2C-9329-F976CE937D30}"/>
          </ac:spMkLst>
        </pc:spChg>
        <pc:spChg chg="mod">
          <ac:chgData name="茅根 真由美" userId="6dc83b4166d8b785" providerId="LiveId" clId="{A05647A8-164F-4FCA-AA70-CE1D566D3DB6}" dt="2021-11-06T04:54:13.404" v="7292" actId="20577"/>
          <ac:spMkLst>
            <pc:docMk/>
            <pc:sldMk cId="702662960" sldId="394"/>
            <ac:spMk id="4" creationId="{00000000-0000-0000-0000-000000000000}"/>
          </ac:spMkLst>
        </pc:spChg>
      </pc:sldChg>
      <pc:sldChg chg="addSp delSp modSp mod setBg">
        <pc:chgData name="茅根 真由美" userId="6dc83b4166d8b785" providerId="LiveId" clId="{A05647A8-164F-4FCA-AA70-CE1D566D3DB6}" dt="2022-04-23T06:43:23.547" v="7643" actId="1076"/>
        <pc:sldMkLst>
          <pc:docMk/>
          <pc:sldMk cId="164944752" sldId="395"/>
        </pc:sldMkLst>
        <pc:spChg chg="mod">
          <ac:chgData name="茅根 真由美" userId="6dc83b4166d8b785" providerId="LiveId" clId="{A05647A8-164F-4FCA-AA70-CE1D566D3DB6}" dt="2022-04-23T06:43:23.547" v="7643" actId="1076"/>
          <ac:spMkLst>
            <pc:docMk/>
            <pc:sldMk cId="164944752" sldId="395"/>
            <ac:spMk id="2" creationId="{0E17F245-A3E5-4734-86DA-9E642C256157}"/>
          </ac:spMkLst>
        </pc:spChg>
        <pc:spChg chg="mod">
          <ac:chgData name="茅根 真由美" userId="6dc83b4166d8b785" providerId="LiveId" clId="{A05647A8-164F-4FCA-AA70-CE1D566D3DB6}" dt="2021-11-05T04:25:59.556" v="3163" actId="26606"/>
          <ac:spMkLst>
            <pc:docMk/>
            <pc:sldMk cId="164944752" sldId="395"/>
            <ac:spMk id="3" creationId="{00000000-0000-0000-0000-000000000000}"/>
          </ac:spMkLst>
        </pc:spChg>
        <pc:spChg chg="mod">
          <ac:chgData name="茅根 真由美" userId="6dc83b4166d8b785" providerId="LiveId" clId="{A05647A8-164F-4FCA-AA70-CE1D566D3DB6}" dt="2021-11-05T04:25:59.556" v="3163" actId="26606"/>
          <ac:spMkLst>
            <pc:docMk/>
            <pc:sldMk cId="164944752" sldId="395"/>
            <ac:spMk id="4" creationId="{926789CF-9ACB-4441-AD36-C2A264FAF601}"/>
          </ac:spMkLst>
        </pc:spChg>
        <pc:spChg chg="mod">
          <ac:chgData name="茅根 真由美" userId="6dc83b4166d8b785" providerId="LiveId" clId="{A05647A8-164F-4FCA-AA70-CE1D566D3DB6}" dt="2021-11-05T04:28:44.899" v="3191" actId="1037"/>
          <ac:spMkLst>
            <pc:docMk/>
            <pc:sldMk cId="164944752" sldId="395"/>
            <ac:spMk id="5" creationId="{C2424F9A-9585-45BD-A5AF-F82672F64BE5}"/>
          </ac:spMkLst>
        </pc:spChg>
        <pc:spChg chg="add del">
          <ac:chgData name="茅根 真由美" userId="6dc83b4166d8b785" providerId="LiveId" clId="{A05647A8-164F-4FCA-AA70-CE1D566D3DB6}" dt="2021-11-05T04:25:59.556" v="3163" actId="26606"/>
          <ac:spMkLst>
            <pc:docMk/>
            <pc:sldMk cId="164944752" sldId="395"/>
            <ac:spMk id="11" creationId="{70DFA0FD-AB28-4B25-B870-4D2BBC35BA1D}"/>
          </ac:spMkLst>
        </pc:spChg>
        <pc:grpChg chg="add del">
          <ac:chgData name="茅根 真由美" userId="6dc83b4166d8b785" providerId="LiveId" clId="{A05647A8-164F-4FCA-AA70-CE1D566D3DB6}" dt="2021-11-05T04:25:59.556" v="3163" actId="26606"/>
          <ac:grpSpMkLst>
            <pc:docMk/>
            <pc:sldMk cId="164944752" sldId="395"/>
            <ac:grpSpMk id="13" creationId="{0D628DFB-9CD1-4E2B-8B44-9FDF7E80F6D9}"/>
          </ac:grpSpMkLst>
        </pc:grpChg>
        <pc:picChg chg="add mod ord">
          <ac:chgData name="茅根 真由美" userId="6dc83b4166d8b785" providerId="LiveId" clId="{A05647A8-164F-4FCA-AA70-CE1D566D3DB6}" dt="2021-11-05T04:28:27.904" v="3180" actId="167"/>
          <ac:picMkLst>
            <pc:docMk/>
            <pc:sldMk cId="164944752" sldId="395"/>
            <ac:picMk id="6" creationId="{066A3391-2B6A-4882-9578-4E52BAE49982}"/>
          </ac:picMkLst>
        </pc:picChg>
      </pc:sldChg>
      <pc:sldChg chg="modSp mod">
        <pc:chgData name="茅根 真由美" userId="6dc83b4166d8b785" providerId="LiveId" clId="{A05647A8-164F-4FCA-AA70-CE1D566D3DB6}" dt="2021-11-05T04:36:33.679" v="3264" actId="1076"/>
        <pc:sldMkLst>
          <pc:docMk/>
          <pc:sldMk cId="223486176" sldId="396"/>
        </pc:sldMkLst>
        <pc:spChg chg="mod">
          <ac:chgData name="茅根 真由美" userId="6dc83b4166d8b785" providerId="LiveId" clId="{A05647A8-164F-4FCA-AA70-CE1D566D3DB6}" dt="2021-11-05T04:36:33.679" v="3264" actId="1076"/>
          <ac:spMkLst>
            <pc:docMk/>
            <pc:sldMk cId="223486176" sldId="396"/>
            <ac:spMk id="2" creationId="{ABC7CEEA-8D45-4330-B074-C88DB540690B}"/>
          </ac:spMkLst>
        </pc:spChg>
      </pc:sldChg>
      <pc:sldChg chg="modSp mod">
        <pc:chgData name="茅根 真由美" userId="6dc83b4166d8b785" providerId="LiveId" clId="{A05647A8-164F-4FCA-AA70-CE1D566D3DB6}" dt="2021-11-06T04:54:18.577" v="7295" actId="20577"/>
        <pc:sldMkLst>
          <pc:docMk/>
          <pc:sldMk cId="3536504208" sldId="398"/>
        </pc:sldMkLst>
        <pc:spChg chg="mod">
          <ac:chgData name="茅根 真由美" userId="6dc83b4166d8b785" providerId="LiveId" clId="{A05647A8-164F-4FCA-AA70-CE1D566D3DB6}" dt="2021-11-05T05:55:33.735" v="4559" actId="27636"/>
          <ac:spMkLst>
            <pc:docMk/>
            <pc:sldMk cId="3536504208" sldId="398"/>
            <ac:spMk id="2" creationId="{2B76B1AB-4EB0-49B1-8132-A4D2F1B5EE20}"/>
          </ac:spMkLst>
        </pc:spChg>
        <pc:spChg chg="mod">
          <ac:chgData name="茅根 真由美" userId="6dc83b4166d8b785" providerId="LiveId" clId="{A05647A8-164F-4FCA-AA70-CE1D566D3DB6}" dt="2021-11-05T05:57:50.014" v="4596" actId="1076"/>
          <ac:spMkLst>
            <pc:docMk/>
            <pc:sldMk cId="3536504208" sldId="398"/>
            <ac:spMk id="3" creationId="{F5FFD688-007E-4E8A-8D74-8CA2899034C3}"/>
          </ac:spMkLst>
        </pc:spChg>
        <pc:spChg chg="mod">
          <ac:chgData name="茅根 真由美" userId="6dc83b4166d8b785" providerId="LiveId" clId="{A05647A8-164F-4FCA-AA70-CE1D566D3DB6}" dt="2021-11-05T05:56:58.244" v="4592" actId="692"/>
          <ac:spMkLst>
            <pc:docMk/>
            <pc:sldMk cId="3536504208" sldId="398"/>
            <ac:spMk id="4" creationId="{06A4BED0-D0CA-4DD7-A484-9DCF4B499AEE}"/>
          </ac:spMkLst>
        </pc:spChg>
        <pc:spChg chg="mod">
          <ac:chgData name="茅根 真由美" userId="6dc83b4166d8b785" providerId="LiveId" clId="{A05647A8-164F-4FCA-AA70-CE1D566D3DB6}" dt="2021-11-06T04:54:18.577" v="7295" actId="20577"/>
          <ac:spMkLst>
            <pc:docMk/>
            <pc:sldMk cId="3536504208" sldId="398"/>
            <ac:spMk id="5" creationId="{00000000-0000-0000-0000-000000000000}"/>
          </ac:spMkLst>
        </pc:spChg>
      </pc:sldChg>
      <pc:sldChg chg="modSp mod">
        <pc:chgData name="茅根 真由美" userId="6dc83b4166d8b785" providerId="LiveId" clId="{A05647A8-164F-4FCA-AA70-CE1D566D3DB6}" dt="2021-11-06T04:54:24.484" v="7298" actId="20577"/>
        <pc:sldMkLst>
          <pc:docMk/>
          <pc:sldMk cId="1536277415" sldId="399"/>
        </pc:sldMkLst>
        <pc:spChg chg="mod">
          <ac:chgData name="茅根 真由美" userId="6dc83b4166d8b785" providerId="LiveId" clId="{A05647A8-164F-4FCA-AA70-CE1D566D3DB6}" dt="2021-11-05T05:58:33.902" v="4597" actId="255"/>
          <ac:spMkLst>
            <pc:docMk/>
            <pc:sldMk cId="1536277415" sldId="399"/>
            <ac:spMk id="4" creationId="{2B76B1AB-4EB0-49B1-8132-A4D2F1B5EE20}"/>
          </ac:spMkLst>
        </pc:spChg>
        <pc:spChg chg="mod">
          <ac:chgData name="茅根 真由美" userId="6dc83b4166d8b785" providerId="LiveId" clId="{A05647A8-164F-4FCA-AA70-CE1D566D3DB6}" dt="2021-11-06T04:54:24.484" v="7298" actId="20577"/>
          <ac:spMkLst>
            <pc:docMk/>
            <pc:sldMk cId="1536277415" sldId="399"/>
            <ac:spMk id="5" creationId="{00000000-0000-0000-0000-000000000000}"/>
          </ac:spMkLst>
        </pc:spChg>
      </pc:sldChg>
      <pc:sldChg chg="modSp mod">
        <pc:chgData name="茅根 真由美" userId="6dc83b4166d8b785" providerId="LiveId" clId="{A05647A8-164F-4FCA-AA70-CE1D566D3DB6}" dt="2021-11-06T04:54:32.050" v="7301" actId="20577"/>
        <pc:sldMkLst>
          <pc:docMk/>
          <pc:sldMk cId="2465737701" sldId="400"/>
        </pc:sldMkLst>
        <pc:spChg chg="mod">
          <ac:chgData name="茅根 真由美" userId="6dc83b4166d8b785" providerId="LiveId" clId="{A05647A8-164F-4FCA-AA70-CE1D566D3DB6}" dt="2021-11-05T06:07:20.934" v="4611" actId="20577"/>
          <ac:spMkLst>
            <pc:docMk/>
            <pc:sldMk cId="2465737701" sldId="400"/>
            <ac:spMk id="2" creationId="{439A3C5B-E4E0-4C4E-9673-51FD972D1395}"/>
          </ac:spMkLst>
        </pc:spChg>
        <pc:spChg chg="mod">
          <ac:chgData name="茅根 真由美" userId="6dc83b4166d8b785" providerId="LiveId" clId="{A05647A8-164F-4FCA-AA70-CE1D566D3DB6}" dt="2021-10-22T07:29:30.858" v="1009" actId="948"/>
          <ac:spMkLst>
            <pc:docMk/>
            <pc:sldMk cId="2465737701" sldId="400"/>
            <ac:spMk id="3" creationId="{222F37B8-8E18-4D9C-91E3-11C253B14914}"/>
          </ac:spMkLst>
        </pc:spChg>
        <pc:spChg chg="mod">
          <ac:chgData name="茅根 真由美" userId="6dc83b4166d8b785" providerId="LiveId" clId="{A05647A8-164F-4FCA-AA70-CE1D566D3DB6}" dt="2021-11-06T01:00:14.580" v="4863" actId="692"/>
          <ac:spMkLst>
            <pc:docMk/>
            <pc:sldMk cId="2465737701" sldId="400"/>
            <ac:spMk id="5" creationId="{43E62131-453E-4DE1-811E-F329A5EC35F8}"/>
          </ac:spMkLst>
        </pc:spChg>
        <pc:spChg chg="mod">
          <ac:chgData name="茅根 真由美" userId="6dc83b4166d8b785" providerId="LiveId" clId="{A05647A8-164F-4FCA-AA70-CE1D566D3DB6}" dt="2021-11-06T04:54:32.050" v="7301" actId="20577"/>
          <ac:spMkLst>
            <pc:docMk/>
            <pc:sldMk cId="2465737701" sldId="400"/>
            <ac:spMk id="6" creationId="{00000000-0000-0000-0000-000000000000}"/>
          </ac:spMkLst>
        </pc:spChg>
      </pc:sldChg>
      <pc:sldChg chg="modSp mod ord">
        <pc:chgData name="茅根 真由美" userId="6dc83b4166d8b785" providerId="LiveId" clId="{A05647A8-164F-4FCA-AA70-CE1D566D3DB6}" dt="2021-11-06T04:53:33.164" v="7276" actId="20577"/>
        <pc:sldMkLst>
          <pc:docMk/>
          <pc:sldMk cId="1931118529" sldId="404"/>
        </pc:sldMkLst>
        <pc:spChg chg="mod">
          <ac:chgData name="茅根 真由美" userId="6dc83b4166d8b785" providerId="LiveId" clId="{A05647A8-164F-4FCA-AA70-CE1D566D3DB6}" dt="2021-11-05T04:59:09.283" v="3426" actId="1076"/>
          <ac:spMkLst>
            <pc:docMk/>
            <pc:sldMk cId="1931118529" sldId="404"/>
            <ac:spMk id="2" creationId="{C0DB7ADB-B421-4FED-B179-39AD2FFC26E0}"/>
          </ac:spMkLst>
        </pc:spChg>
        <pc:spChg chg="mod">
          <ac:chgData name="茅根 真由美" userId="6dc83b4166d8b785" providerId="LiveId" clId="{A05647A8-164F-4FCA-AA70-CE1D566D3DB6}" dt="2021-11-06T04:53:33.164" v="7276" actId="20577"/>
          <ac:spMkLst>
            <pc:docMk/>
            <pc:sldMk cId="1931118529" sldId="404"/>
            <ac:spMk id="6" creationId="{5D767033-E586-4ABB-AEF3-61ABCEFEBD86}"/>
          </ac:spMkLst>
        </pc:spChg>
        <pc:picChg chg="mod">
          <ac:chgData name="茅根 真由美" userId="6dc83b4166d8b785" providerId="LiveId" clId="{A05647A8-164F-4FCA-AA70-CE1D566D3DB6}" dt="2021-11-05T04:58:59.408" v="3424" actId="1076"/>
          <ac:picMkLst>
            <pc:docMk/>
            <pc:sldMk cId="1931118529" sldId="404"/>
            <ac:picMk id="5" creationId="{692F1BE1-F8EA-4F4F-BD48-DA9CDD731521}"/>
          </ac:picMkLst>
        </pc:picChg>
        <pc:picChg chg="mod">
          <ac:chgData name="茅根 真由美" userId="6dc83b4166d8b785" providerId="LiveId" clId="{A05647A8-164F-4FCA-AA70-CE1D566D3DB6}" dt="2021-11-05T04:59:03.908" v="3425" actId="1076"/>
          <ac:picMkLst>
            <pc:docMk/>
            <pc:sldMk cId="1931118529" sldId="404"/>
            <ac:picMk id="7" creationId="{2418E2F4-42BD-45A7-8EF6-BA5049100FC1}"/>
          </ac:picMkLst>
        </pc:picChg>
      </pc:sldChg>
      <pc:sldChg chg="addSp delSp modSp mod">
        <pc:chgData name="茅根 真由美" userId="6dc83b4166d8b785" providerId="LiveId" clId="{A05647A8-164F-4FCA-AA70-CE1D566D3DB6}" dt="2021-11-05T04:30:39.658" v="3232" actId="122"/>
        <pc:sldMkLst>
          <pc:docMk/>
          <pc:sldMk cId="3805009057" sldId="405"/>
        </pc:sldMkLst>
        <pc:spChg chg="mod">
          <ac:chgData name="茅根 真由美" userId="6dc83b4166d8b785" providerId="LiveId" clId="{A05647A8-164F-4FCA-AA70-CE1D566D3DB6}" dt="2021-11-03T08:35:53.568" v="2329" actId="20577"/>
          <ac:spMkLst>
            <pc:docMk/>
            <pc:sldMk cId="3805009057" sldId="405"/>
            <ac:spMk id="2" creationId="{627CA118-2ED0-4472-89B6-F1ED5544B5D2}"/>
          </ac:spMkLst>
        </pc:spChg>
        <pc:spChg chg="add del mod">
          <ac:chgData name="茅根 真由美" userId="6dc83b4166d8b785" providerId="LiveId" clId="{A05647A8-164F-4FCA-AA70-CE1D566D3DB6}" dt="2021-11-03T08:42:48.035" v="2331" actId="931"/>
          <ac:spMkLst>
            <pc:docMk/>
            <pc:sldMk cId="3805009057" sldId="405"/>
            <ac:spMk id="6" creationId="{BEA39AA0-3E60-4252-AD39-0282D2F9AFCB}"/>
          </ac:spMkLst>
        </pc:spChg>
        <pc:spChg chg="add mod">
          <ac:chgData name="茅根 真由美" userId="6dc83b4166d8b785" providerId="LiveId" clId="{A05647A8-164F-4FCA-AA70-CE1D566D3DB6}" dt="2021-11-05T04:30:39.658" v="3232" actId="122"/>
          <ac:spMkLst>
            <pc:docMk/>
            <pc:sldMk cId="3805009057" sldId="405"/>
            <ac:spMk id="9" creationId="{F58D69DA-C333-4D95-AD92-F0BCF9F891FF}"/>
          </ac:spMkLst>
        </pc:spChg>
        <pc:spChg chg="add del mod">
          <ac:chgData name="茅根 真由美" userId="6dc83b4166d8b785" providerId="LiveId" clId="{A05647A8-164F-4FCA-AA70-CE1D566D3DB6}" dt="2021-11-03T08:57:05.436" v="2512" actId="21"/>
          <ac:spMkLst>
            <pc:docMk/>
            <pc:sldMk cId="3805009057" sldId="405"/>
            <ac:spMk id="14" creationId="{5BAADEA9-CEB1-4F35-A715-32F7AE61093C}"/>
          </ac:spMkLst>
        </pc:spChg>
        <pc:spChg chg="add mod">
          <ac:chgData name="茅根 真由美" userId="6dc83b4166d8b785" providerId="LiveId" clId="{A05647A8-164F-4FCA-AA70-CE1D566D3DB6}" dt="2021-11-05T04:30:35.705" v="3231" actId="1076"/>
          <ac:spMkLst>
            <pc:docMk/>
            <pc:sldMk cId="3805009057" sldId="405"/>
            <ac:spMk id="18" creationId="{DF2356A9-2DBB-4A61-AF99-82E94874D6DA}"/>
          </ac:spMkLst>
        </pc:spChg>
        <pc:picChg chg="add mod">
          <ac:chgData name="茅根 真由美" userId="6dc83b4166d8b785" providerId="LiveId" clId="{A05647A8-164F-4FCA-AA70-CE1D566D3DB6}" dt="2021-11-05T04:30:20.516" v="3229" actId="1076"/>
          <ac:picMkLst>
            <pc:docMk/>
            <pc:sldMk cId="3805009057" sldId="405"/>
            <ac:picMk id="8" creationId="{1CC6E868-EAF5-4027-8BA6-6C6DCAD33A3B}"/>
          </ac:picMkLst>
        </pc:picChg>
        <pc:picChg chg="add del mod">
          <ac:chgData name="茅根 真由美" userId="6dc83b4166d8b785" providerId="LiveId" clId="{A05647A8-164F-4FCA-AA70-CE1D566D3DB6}" dt="2021-11-03T08:53:09.344" v="2482" actId="21"/>
          <ac:picMkLst>
            <pc:docMk/>
            <pc:sldMk cId="3805009057" sldId="405"/>
            <ac:picMk id="10" creationId="{DE72AB39-EEDC-4B33-9AD4-2F73C70BFF9D}"/>
          </ac:picMkLst>
        </pc:picChg>
        <pc:picChg chg="del">
          <ac:chgData name="茅根 真由美" userId="6dc83b4166d8b785" providerId="LiveId" clId="{A05647A8-164F-4FCA-AA70-CE1D566D3DB6}" dt="2021-11-03T08:40:35.570" v="2330" actId="21"/>
          <ac:picMkLst>
            <pc:docMk/>
            <pc:sldMk cId="3805009057" sldId="405"/>
            <ac:picMk id="13" creationId="{C3C0E917-D4B7-4F1C-AD22-A17671DCF4F8}"/>
          </ac:picMkLst>
        </pc:picChg>
        <pc:picChg chg="del mod">
          <ac:chgData name="茅根 真由美" userId="6dc83b4166d8b785" providerId="LiveId" clId="{A05647A8-164F-4FCA-AA70-CE1D566D3DB6}" dt="2021-11-03T08:59:15.931" v="2519" actId="21"/>
          <ac:picMkLst>
            <pc:docMk/>
            <pc:sldMk cId="3805009057" sldId="405"/>
            <ac:picMk id="15" creationId="{49407A41-66CB-4B37-B26A-E523DC24A7DE}"/>
          </ac:picMkLst>
        </pc:picChg>
        <pc:picChg chg="add mod">
          <ac:chgData name="茅根 真由美" userId="6dc83b4166d8b785" providerId="LiveId" clId="{A05647A8-164F-4FCA-AA70-CE1D566D3DB6}" dt="2021-11-05T04:30:30.659" v="3230" actId="1076"/>
          <ac:picMkLst>
            <pc:docMk/>
            <pc:sldMk cId="3805009057" sldId="405"/>
            <ac:picMk id="16" creationId="{1806A834-C155-4922-B930-6D32BBA77D23}"/>
          </ac:picMkLst>
        </pc:picChg>
      </pc:sldChg>
      <pc:sldChg chg="modSp mod ord">
        <pc:chgData name="茅根 真由美" userId="6dc83b4166d8b785" providerId="LiveId" clId="{A05647A8-164F-4FCA-AA70-CE1D566D3DB6}" dt="2021-11-06T04:53:53.069" v="7283" actId="20577"/>
        <pc:sldMkLst>
          <pc:docMk/>
          <pc:sldMk cId="2296749088" sldId="406"/>
        </pc:sldMkLst>
        <pc:spChg chg="mod">
          <ac:chgData name="茅根 真由美" userId="6dc83b4166d8b785" providerId="LiveId" clId="{A05647A8-164F-4FCA-AA70-CE1D566D3DB6}" dt="2021-11-06T04:53:53.069" v="7283" actId="20577"/>
          <ac:spMkLst>
            <pc:docMk/>
            <pc:sldMk cId="2296749088" sldId="406"/>
            <ac:spMk id="2" creationId="{EADC1DA7-E0A1-4E8F-8B09-C4C19B0CDB11}"/>
          </ac:spMkLst>
        </pc:spChg>
        <pc:spChg chg="mod ord">
          <ac:chgData name="茅根 真由美" userId="6dc83b4166d8b785" providerId="LiveId" clId="{A05647A8-164F-4FCA-AA70-CE1D566D3DB6}" dt="2021-11-05T05:12:20.920" v="3562" actId="20577"/>
          <ac:spMkLst>
            <pc:docMk/>
            <pc:sldMk cId="2296749088" sldId="406"/>
            <ac:spMk id="3" creationId="{C9ADDCD1-9E87-4E0F-9CB9-2AE28F4AE557}"/>
          </ac:spMkLst>
        </pc:spChg>
        <pc:spChg chg="mod">
          <ac:chgData name="茅根 真由美" userId="6dc83b4166d8b785" providerId="LiveId" clId="{A05647A8-164F-4FCA-AA70-CE1D566D3DB6}" dt="2021-10-22T07:27:07.157" v="929" actId="1035"/>
          <ac:spMkLst>
            <pc:docMk/>
            <pc:sldMk cId="2296749088" sldId="406"/>
            <ac:spMk id="5" creationId="{B251D5A4-3AA1-4609-A4FA-4CA90BAF6DF2}"/>
          </ac:spMkLst>
        </pc:spChg>
      </pc:sldChg>
      <pc:sldChg chg="addSp modSp mod ord">
        <pc:chgData name="茅根 真由美" userId="6dc83b4166d8b785" providerId="LiveId" clId="{A05647A8-164F-4FCA-AA70-CE1D566D3DB6}" dt="2021-11-06T04:53:43.624" v="7280" actId="20577"/>
        <pc:sldMkLst>
          <pc:docMk/>
          <pc:sldMk cId="998492223" sldId="407"/>
        </pc:sldMkLst>
        <pc:spChg chg="mod">
          <ac:chgData name="茅根 真由美" userId="6dc83b4166d8b785" providerId="LiveId" clId="{A05647A8-164F-4FCA-AA70-CE1D566D3DB6}" dt="2021-11-05T04:49:16.722" v="3284" actId="6549"/>
          <ac:spMkLst>
            <pc:docMk/>
            <pc:sldMk cId="998492223" sldId="407"/>
            <ac:spMk id="2" creationId="{484D6A41-515D-4E0A-AE51-E4F4A78BCB75}"/>
          </ac:spMkLst>
        </pc:spChg>
        <pc:spChg chg="mod">
          <ac:chgData name="茅根 真由美" userId="6dc83b4166d8b785" providerId="LiveId" clId="{A05647A8-164F-4FCA-AA70-CE1D566D3DB6}" dt="2021-11-06T00:54:58.056" v="4792" actId="115"/>
          <ac:spMkLst>
            <pc:docMk/>
            <pc:sldMk cId="998492223" sldId="407"/>
            <ac:spMk id="3" creationId="{4397491F-FA8A-43D5-BCFA-529BF3CA0C36}"/>
          </ac:spMkLst>
        </pc:spChg>
        <pc:spChg chg="add mod">
          <ac:chgData name="茅根 真由美" userId="6dc83b4166d8b785" providerId="LiveId" clId="{A05647A8-164F-4FCA-AA70-CE1D566D3DB6}" dt="2021-11-05T04:58:49.283" v="3423" actId="14100"/>
          <ac:spMkLst>
            <pc:docMk/>
            <pc:sldMk cId="998492223" sldId="407"/>
            <ac:spMk id="6" creationId="{B7FA539B-D528-47CE-9EC0-2F6BA895DD33}"/>
          </ac:spMkLst>
        </pc:spChg>
        <pc:spChg chg="mod">
          <ac:chgData name="茅根 真由美" userId="6dc83b4166d8b785" providerId="LiveId" clId="{A05647A8-164F-4FCA-AA70-CE1D566D3DB6}" dt="2021-11-06T04:53:43.624" v="7280" actId="20577"/>
          <ac:spMkLst>
            <pc:docMk/>
            <pc:sldMk cId="998492223" sldId="407"/>
            <ac:spMk id="8" creationId="{08B29A1C-749F-4F08-8284-0E074DB53076}"/>
          </ac:spMkLst>
        </pc:spChg>
      </pc:sldChg>
      <pc:sldChg chg="delSp modSp del mod">
        <pc:chgData name="茅根 真由美" userId="6dc83b4166d8b785" providerId="LiveId" clId="{A05647A8-164F-4FCA-AA70-CE1D566D3DB6}" dt="2021-11-06T03:11:28.546" v="7268" actId="2696"/>
        <pc:sldMkLst>
          <pc:docMk/>
          <pc:sldMk cId="1191677494" sldId="408"/>
        </pc:sldMkLst>
        <pc:spChg chg="mod">
          <ac:chgData name="茅根 真由美" userId="6dc83b4166d8b785" providerId="LiveId" clId="{A05647A8-164F-4FCA-AA70-CE1D566D3DB6}" dt="2021-10-22T08:07:28.229" v="1221" actId="122"/>
          <ac:spMkLst>
            <pc:docMk/>
            <pc:sldMk cId="1191677494" sldId="408"/>
            <ac:spMk id="3" creationId="{D5D15A95-EA3C-4712-B171-42CD9A0382A3}"/>
          </ac:spMkLst>
        </pc:spChg>
        <pc:spChg chg="del">
          <ac:chgData name="茅根 真由美" userId="6dc83b4166d8b785" providerId="LiveId" clId="{A05647A8-164F-4FCA-AA70-CE1D566D3DB6}" dt="2021-10-22T08:07:52.967" v="1237" actId="21"/>
          <ac:spMkLst>
            <pc:docMk/>
            <pc:sldMk cId="1191677494" sldId="408"/>
            <ac:spMk id="6" creationId="{37B14A6B-20F2-44F2-961F-0CFE1CB646BD}"/>
          </ac:spMkLst>
        </pc:spChg>
        <pc:spChg chg="mod">
          <ac:chgData name="茅根 真由美" userId="6dc83b4166d8b785" providerId="LiveId" clId="{A05647A8-164F-4FCA-AA70-CE1D566D3DB6}" dt="2021-10-22T08:07:43.596" v="1236" actId="1035"/>
          <ac:spMkLst>
            <pc:docMk/>
            <pc:sldMk cId="1191677494" sldId="408"/>
            <ac:spMk id="7" creationId="{0694B2C6-2BB8-4B54-920B-C441E23D374B}"/>
          </ac:spMkLst>
        </pc:spChg>
      </pc:sldChg>
      <pc:sldChg chg="del">
        <pc:chgData name="茅根 真由美" userId="6dc83b4166d8b785" providerId="LiveId" clId="{A05647A8-164F-4FCA-AA70-CE1D566D3DB6}" dt="2021-11-03T09:16:12.775" v="2665" actId="2696"/>
        <pc:sldMkLst>
          <pc:docMk/>
          <pc:sldMk cId="3254273528" sldId="411"/>
        </pc:sldMkLst>
      </pc:sldChg>
      <pc:sldChg chg="modSp del mod">
        <pc:chgData name="茅根 真由美" userId="6dc83b4166d8b785" providerId="LiveId" clId="{A05647A8-164F-4FCA-AA70-CE1D566D3DB6}" dt="2021-11-03T09:16:12.775" v="2665" actId="2696"/>
        <pc:sldMkLst>
          <pc:docMk/>
          <pc:sldMk cId="4184993817" sldId="415"/>
        </pc:sldMkLst>
        <pc:spChg chg="mod">
          <ac:chgData name="茅根 真由美" userId="6dc83b4166d8b785" providerId="LiveId" clId="{A05647A8-164F-4FCA-AA70-CE1D566D3DB6}" dt="2021-10-22T08:06:11.156" v="1217" actId="14100"/>
          <ac:spMkLst>
            <pc:docMk/>
            <pc:sldMk cId="4184993817" sldId="415"/>
            <ac:spMk id="6" creationId="{00000000-0000-0000-0000-000000000000}"/>
          </ac:spMkLst>
        </pc:spChg>
        <pc:spChg chg="mod">
          <ac:chgData name="茅根 真由美" userId="6dc83b4166d8b785" providerId="LiveId" clId="{A05647A8-164F-4FCA-AA70-CE1D566D3DB6}" dt="2021-10-22T08:05:58.232" v="1216" actId="1076"/>
          <ac:spMkLst>
            <pc:docMk/>
            <pc:sldMk cId="4184993817" sldId="415"/>
            <ac:spMk id="7" creationId="{00000000-0000-0000-0000-000000000000}"/>
          </ac:spMkLst>
        </pc:spChg>
      </pc:sldChg>
      <pc:sldChg chg="del">
        <pc:chgData name="茅根 真由美" userId="6dc83b4166d8b785" providerId="LiveId" clId="{A05647A8-164F-4FCA-AA70-CE1D566D3DB6}" dt="2021-11-03T09:16:12.775" v="2665" actId="2696"/>
        <pc:sldMkLst>
          <pc:docMk/>
          <pc:sldMk cId="221545993" sldId="416"/>
        </pc:sldMkLst>
      </pc:sldChg>
      <pc:sldChg chg="modSp del mod">
        <pc:chgData name="茅根 真由美" userId="6dc83b4166d8b785" providerId="LiveId" clId="{A05647A8-164F-4FCA-AA70-CE1D566D3DB6}" dt="2021-11-03T09:38:18.570" v="2764" actId="2696"/>
        <pc:sldMkLst>
          <pc:docMk/>
          <pc:sldMk cId="3950926717" sldId="417"/>
        </pc:sldMkLst>
        <pc:spChg chg="mod">
          <ac:chgData name="茅根 真由美" userId="6dc83b4166d8b785" providerId="LiveId" clId="{A05647A8-164F-4FCA-AA70-CE1D566D3DB6}" dt="2021-11-03T09:13:51.517" v="2664" actId="20577"/>
          <ac:spMkLst>
            <pc:docMk/>
            <pc:sldMk cId="3950926717" sldId="417"/>
            <ac:spMk id="22" creationId="{EEB38F24-CAB0-444A-A2BE-08D893D3D700}"/>
          </ac:spMkLst>
        </pc:spChg>
      </pc:sldChg>
      <pc:sldChg chg="modSp add mod ord">
        <pc:chgData name="茅根 真由美" userId="6dc83b4166d8b785" providerId="LiveId" clId="{A05647A8-164F-4FCA-AA70-CE1D566D3DB6}" dt="2021-11-03T08:29:39.724" v="2311" actId="255"/>
        <pc:sldMkLst>
          <pc:docMk/>
          <pc:sldMk cId="1048470722" sldId="418"/>
        </pc:sldMkLst>
        <pc:spChg chg="mod">
          <ac:chgData name="茅根 真由美" userId="6dc83b4166d8b785" providerId="LiveId" clId="{A05647A8-164F-4FCA-AA70-CE1D566D3DB6}" dt="2021-11-03T08:29:39.724" v="2311" actId="255"/>
          <ac:spMkLst>
            <pc:docMk/>
            <pc:sldMk cId="1048470722" sldId="418"/>
            <ac:spMk id="2" creationId="{3D35F3FF-BE2A-419C-A655-53A50AA9EB86}"/>
          </ac:spMkLst>
        </pc:spChg>
        <pc:spChg chg="mod">
          <ac:chgData name="茅根 真由美" userId="6dc83b4166d8b785" providerId="LiveId" clId="{A05647A8-164F-4FCA-AA70-CE1D566D3DB6}" dt="2021-10-20T06:52:38.640" v="312" actId="14100"/>
          <ac:spMkLst>
            <pc:docMk/>
            <pc:sldMk cId="1048470722" sldId="418"/>
            <ac:spMk id="3" creationId="{1322D6F7-5481-49D3-8227-590B47234D1F}"/>
          </ac:spMkLst>
        </pc:spChg>
        <pc:spChg chg="mod">
          <ac:chgData name="茅根 真由美" userId="6dc83b4166d8b785" providerId="LiveId" clId="{A05647A8-164F-4FCA-AA70-CE1D566D3DB6}" dt="2021-10-20T06:52:31.969" v="311" actId="14100"/>
          <ac:spMkLst>
            <pc:docMk/>
            <pc:sldMk cId="1048470722" sldId="418"/>
            <ac:spMk id="5" creationId="{3D7C9E94-E810-45BA-B0F9-7A1BEFDB6034}"/>
          </ac:spMkLst>
        </pc:spChg>
        <pc:spChg chg="mod">
          <ac:chgData name="茅根 真由美" userId="6dc83b4166d8b785" providerId="LiveId" clId="{A05647A8-164F-4FCA-AA70-CE1D566D3DB6}" dt="2021-10-20T06:46:01.773" v="43" actId="20577"/>
          <ac:spMkLst>
            <pc:docMk/>
            <pc:sldMk cId="1048470722" sldId="418"/>
            <ac:spMk id="7" creationId="{00000000-0000-0000-0000-000000000000}"/>
          </ac:spMkLst>
        </pc:spChg>
        <pc:spChg chg="mod">
          <ac:chgData name="茅根 真由美" userId="6dc83b4166d8b785" providerId="LiveId" clId="{A05647A8-164F-4FCA-AA70-CE1D566D3DB6}" dt="2021-10-20T06:47:19.453" v="59" actId="20577"/>
          <ac:spMkLst>
            <pc:docMk/>
            <pc:sldMk cId="1048470722" sldId="418"/>
            <ac:spMk id="10" creationId="{2EE2C0DF-AF17-48C2-AF3B-EDDFD7E660DC}"/>
          </ac:spMkLst>
        </pc:spChg>
        <pc:spChg chg="mod">
          <ac:chgData name="茅根 真由美" userId="6dc83b4166d8b785" providerId="LiveId" clId="{A05647A8-164F-4FCA-AA70-CE1D566D3DB6}" dt="2021-10-20T06:57:49.097" v="459" actId="115"/>
          <ac:spMkLst>
            <pc:docMk/>
            <pc:sldMk cId="1048470722" sldId="418"/>
            <ac:spMk id="12" creationId="{DD9549EA-17BF-4542-B267-5E9C00E66886}"/>
          </ac:spMkLst>
        </pc:spChg>
        <pc:spChg chg="mod">
          <ac:chgData name="茅根 真由美" userId="6dc83b4166d8b785" providerId="LiveId" clId="{A05647A8-164F-4FCA-AA70-CE1D566D3DB6}" dt="2021-10-20T06:47:42.452" v="80" actId="6549"/>
          <ac:spMkLst>
            <pc:docMk/>
            <pc:sldMk cId="1048470722" sldId="418"/>
            <ac:spMk id="13" creationId="{D89E5274-B9FD-4532-9CE5-F04E5E90E960}"/>
          </ac:spMkLst>
        </pc:spChg>
      </pc:sldChg>
      <pc:sldChg chg="addSp delSp modSp add mod ord">
        <pc:chgData name="茅根 真由美" userId="6dc83b4166d8b785" providerId="LiveId" clId="{A05647A8-164F-4FCA-AA70-CE1D566D3DB6}" dt="2021-11-03T08:30:33.785" v="2321" actId="14100"/>
        <pc:sldMkLst>
          <pc:docMk/>
          <pc:sldMk cId="3900167466" sldId="419"/>
        </pc:sldMkLst>
        <pc:spChg chg="add del mod">
          <ac:chgData name="茅根 真由美" userId="6dc83b4166d8b785" providerId="LiveId" clId="{A05647A8-164F-4FCA-AA70-CE1D566D3DB6}" dt="2021-10-20T07:07:50.824" v="664" actId="21"/>
          <ac:spMkLst>
            <pc:docMk/>
            <pc:sldMk cId="3900167466" sldId="419"/>
            <ac:spMk id="4" creationId="{DB6FC315-414A-4A9A-9076-DCFDACDB633F}"/>
          </ac:spMkLst>
        </pc:spChg>
        <pc:spChg chg="mod">
          <ac:chgData name="茅根 真由美" userId="6dc83b4166d8b785" providerId="LiveId" clId="{A05647A8-164F-4FCA-AA70-CE1D566D3DB6}" dt="2021-10-20T07:11:06.206" v="713" actId="1076"/>
          <ac:spMkLst>
            <pc:docMk/>
            <pc:sldMk cId="3900167466" sldId="419"/>
            <ac:spMk id="5" creationId="{97CF6D36-DD12-4D84-BC5F-EC84E4CC62DF}"/>
          </ac:spMkLst>
        </pc:spChg>
        <pc:spChg chg="add mod">
          <ac:chgData name="茅根 真由美" userId="6dc83b4166d8b785" providerId="LiveId" clId="{A05647A8-164F-4FCA-AA70-CE1D566D3DB6}" dt="2021-10-22T08:09:14.108" v="1245" actId="20577"/>
          <ac:spMkLst>
            <pc:docMk/>
            <pc:sldMk cId="3900167466" sldId="419"/>
            <ac:spMk id="7" creationId="{0DBC85DD-8CE3-40BD-910D-13CFF44D87D0}"/>
          </ac:spMkLst>
        </pc:spChg>
        <pc:spChg chg="mod">
          <ac:chgData name="茅根 真由美" userId="6dc83b4166d8b785" providerId="LiveId" clId="{A05647A8-164F-4FCA-AA70-CE1D566D3DB6}" dt="2021-10-20T07:05:40.288" v="652" actId="20577"/>
          <ac:spMkLst>
            <pc:docMk/>
            <pc:sldMk cId="3900167466" sldId="419"/>
            <ac:spMk id="9" creationId="{3817E084-03FC-4EDD-B309-5E9944833EE6}"/>
          </ac:spMkLst>
        </pc:spChg>
        <pc:spChg chg="mod">
          <ac:chgData name="茅根 真由美" userId="6dc83b4166d8b785" providerId="LiveId" clId="{A05647A8-164F-4FCA-AA70-CE1D566D3DB6}" dt="2021-10-20T07:12:10.809" v="790" actId="20577"/>
          <ac:spMkLst>
            <pc:docMk/>
            <pc:sldMk cId="3900167466" sldId="419"/>
            <ac:spMk id="10" creationId="{4F75CEAD-F9A7-49BF-95CA-3F256E4A7F97}"/>
          </ac:spMkLst>
        </pc:spChg>
        <pc:spChg chg="mod">
          <ac:chgData name="茅根 真由美" userId="6dc83b4166d8b785" providerId="LiveId" clId="{A05647A8-164F-4FCA-AA70-CE1D566D3DB6}" dt="2021-11-03T08:30:33.785" v="2321" actId="14100"/>
          <ac:spMkLst>
            <pc:docMk/>
            <pc:sldMk cId="3900167466" sldId="419"/>
            <ac:spMk id="11" creationId="{02B0FBD6-5819-4215-8567-AB08B1AD3891}"/>
          </ac:spMkLst>
        </pc:spChg>
        <pc:spChg chg="mod">
          <ac:chgData name="茅根 真由美" userId="6dc83b4166d8b785" providerId="LiveId" clId="{A05647A8-164F-4FCA-AA70-CE1D566D3DB6}" dt="2021-10-20T07:05:50.110" v="657"/>
          <ac:spMkLst>
            <pc:docMk/>
            <pc:sldMk cId="3900167466" sldId="419"/>
            <ac:spMk id="12" creationId="{00000000-0000-0000-0000-000000000000}"/>
          </ac:spMkLst>
        </pc:spChg>
        <pc:spChg chg="mod">
          <ac:chgData name="茅根 真由美" userId="6dc83b4166d8b785" providerId="LiveId" clId="{A05647A8-164F-4FCA-AA70-CE1D566D3DB6}" dt="2021-10-20T07:00:32.340" v="513" actId="207"/>
          <ac:spMkLst>
            <pc:docMk/>
            <pc:sldMk cId="3900167466" sldId="419"/>
            <ac:spMk id="13" creationId="{D89E5274-B9FD-4532-9CE5-F04E5E90E960}"/>
          </ac:spMkLst>
        </pc:spChg>
        <pc:spChg chg="del mod">
          <ac:chgData name="茅根 真由美" userId="6dc83b4166d8b785" providerId="LiveId" clId="{A05647A8-164F-4FCA-AA70-CE1D566D3DB6}" dt="2021-10-20T07:01:10.431" v="515" actId="21"/>
          <ac:spMkLst>
            <pc:docMk/>
            <pc:sldMk cId="3900167466" sldId="419"/>
            <ac:spMk id="15" creationId="{1626E814-D44C-4F2E-9BDF-673692CFD388}"/>
          </ac:spMkLst>
        </pc:spChg>
        <pc:picChg chg="del mod ord">
          <ac:chgData name="茅根 真由美" userId="6dc83b4166d8b785" providerId="LiveId" clId="{A05647A8-164F-4FCA-AA70-CE1D566D3DB6}" dt="2021-10-20T07:07:44.204" v="663" actId="21"/>
          <ac:picMkLst>
            <pc:docMk/>
            <pc:sldMk cId="3900167466" sldId="419"/>
            <ac:picMk id="8" creationId="{B85D639D-AF26-4E7D-9B38-980A11D8575D}"/>
          </ac:picMkLst>
        </pc:picChg>
        <pc:picChg chg="add del mod">
          <ac:chgData name="茅根 真由美" userId="6dc83b4166d8b785" providerId="LiveId" clId="{A05647A8-164F-4FCA-AA70-CE1D566D3DB6}" dt="2021-10-20T07:08:48.670" v="668" actId="21"/>
          <ac:picMkLst>
            <pc:docMk/>
            <pc:sldMk cId="3900167466" sldId="419"/>
            <ac:picMk id="14" creationId="{F6100063-1DF2-48DF-A248-2487C965BDD3}"/>
          </ac:picMkLst>
        </pc:picChg>
      </pc:sldChg>
      <pc:sldChg chg="addSp modSp add del">
        <pc:chgData name="茅根 真由美" userId="6dc83b4166d8b785" providerId="LiveId" clId="{A05647A8-164F-4FCA-AA70-CE1D566D3DB6}" dt="2021-10-20T07:13:00.269" v="795" actId="2696"/>
        <pc:sldMkLst>
          <pc:docMk/>
          <pc:sldMk cId="1524317284" sldId="420"/>
        </pc:sldMkLst>
        <pc:spChg chg="add mod">
          <ac:chgData name="茅根 真由美" userId="6dc83b4166d8b785" providerId="LiveId" clId="{A05647A8-164F-4FCA-AA70-CE1D566D3DB6}" dt="2021-10-20T07:00:01.886" v="465"/>
          <ac:spMkLst>
            <pc:docMk/>
            <pc:sldMk cId="1524317284" sldId="420"/>
            <ac:spMk id="11" creationId="{675BCF78-AC59-452B-B63A-46EA80B7B7E0}"/>
          </ac:spMkLst>
        </pc:spChg>
      </pc:sldChg>
      <pc:sldChg chg="delSp modSp mod ord">
        <pc:chgData name="茅根 真由美" userId="6dc83b4166d8b785" providerId="LiveId" clId="{A05647A8-164F-4FCA-AA70-CE1D566D3DB6}" dt="2021-11-12T06:15:32.254" v="7640" actId="21"/>
        <pc:sldMkLst>
          <pc:docMk/>
          <pc:sldMk cId="2031424991" sldId="439"/>
        </pc:sldMkLst>
        <pc:spChg chg="del">
          <ac:chgData name="茅根 真由美" userId="6dc83b4166d8b785" providerId="LiveId" clId="{A05647A8-164F-4FCA-AA70-CE1D566D3DB6}" dt="2021-11-12T06:15:32.254" v="7640" actId="21"/>
          <ac:spMkLst>
            <pc:docMk/>
            <pc:sldMk cId="2031424991" sldId="439"/>
            <ac:spMk id="2" creationId="{BD9DD9B7-560A-489B-A8A3-8F20E99A4DE9}"/>
          </ac:spMkLst>
        </pc:spChg>
        <pc:spChg chg="mod">
          <ac:chgData name="茅根 真由美" userId="6dc83b4166d8b785" providerId="LiveId" clId="{A05647A8-164F-4FCA-AA70-CE1D566D3DB6}" dt="2021-11-05T08:26:18.514" v="4786" actId="20577"/>
          <ac:spMkLst>
            <pc:docMk/>
            <pc:sldMk cId="2031424991" sldId="439"/>
            <ac:spMk id="3" creationId="{63FD1891-5989-4842-8D52-C637988696CE}"/>
          </ac:spMkLst>
        </pc:spChg>
        <pc:spChg chg="mod">
          <ac:chgData name="茅根 真由美" userId="6dc83b4166d8b785" providerId="LiveId" clId="{A05647A8-164F-4FCA-AA70-CE1D566D3DB6}" dt="2021-11-06T04:56:34.522" v="7357" actId="20577"/>
          <ac:spMkLst>
            <pc:docMk/>
            <pc:sldMk cId="2031424991" sldId="439"/>
            <ac:spMk id="9" creationId="{02363909-8D7C-4545-9518-01E095AAAA46}"/>
          </ac:spMkLst>
        </pc:spChg>
      </pc:sldChg>
      <pc:sldChg chg="addSp modSp new mod">
        <pc:chgData name="茅根 真由美" userId="6dc83b4166d8b785" providerId="LiveId" clId="{A05647A8-164F-4FCA-AA70-CE1D566D3DB6}" dt="2021-11-06T04:54:06.990" v="7289" actId="20577"/>
        <pc:sldMkLst>
          <pc:docMk/>
          <pc:sldMk cId="919902793" sldId="440"/>
        </pc:sldMkLst>
        <pc:spChg chg="mod">
          <ac:chgData name="茅根 真由美" userId="6dc83b4166d8b785" providerId="LiveId" clId="{A05647A8-164F-4FCA-AA70-CE1D566D3DB6}" dt="2021-11-06T00:59:12.729" v="4855" actId="20577"/>
          <ac:spMkLst>
            <pc:docMk/>
            <pc:sldMk cId="919902793" sldId="440"/>
            <ac:spMk id="2" creationId="{7C17AB97-3595-4B9F-8212-18932BF7B50B}"/>
          </ac:spMkLst>
        </pc:spChg>
        <pc:spChg chg="mod">
          <ac:chgData name="茅根 真由美" userId="6dc83b4166d8b785" providerId="LiveId" clId="{A05647A8-164F-4FCA-AA70-CE1D566D3DB6}" dt="2021-11-06T00:58:43.545" v="4842" actId="948"/>
          <ac:spMkLst>
            <pc:docMk/>
            <pc:sldMk cId="919902793" sldId="440"/>
            <ac:spMk id="3" creationId="{6A3198E0-DF50-4EC3-B45A-B40DB0350951}"/>
          </ac:spMkLst>
        </pc:spChg>
        <pc:spChg chg="add mod">
          <ac:chgData name="茅根 真由美" userId="6dc83b4166d8b785" providerId="LiveId" clId="{A05647A8-164F-4FCA-AA70-CE1D566D3DB6}" dt="2021-11-06T04:54:06.990" v="7289" actId="20577"/>
          <ac:spMkLst>
            <pc:docMk/>
            <pc:sldMk cId="919902793" sldId="440"/>
            <ac:spMk id="6" creationId="{DCD92E6D-0234-4DAF-A12B-92A20DC7474A}"/>
          </ac:spMkLst>
        </pc:spChg>
      </pc:sldChg>
      <pc:sldChg chg="addSp modSp new mod">
        <pc:chgData name="茅根 真由美" userId="6dc83b4166d8b785" providerId="LiveId" clId="{A05647A8-164F-4FCA-AA70-CE1D566D3DB6}" dt="2021-11-06T05:17:08.241" v="7559" actId="20577"/>
        <pc:sldMkLst>
          <pc:docMk/>
          <pc:sldMk cId="1539421753" sldId="441"/>
        </pc:sldMkLst>
        <pc:spChg chg="mod">
          <ac:chgData name="茅根 真由美" userId="6dc83b4166d8b785" providerId="LiveId" clId="{A05647A8-164F-4FCA-AA70-CE1D566D3DB6}" dt="2021-11-06T01:40:07.400" v="5883" actId="20577"/>
          <ac:spMkLst>
            <pc:docMk/>
            <pc:sldMk cId="1539421753" sldId="441"/>
            <ac:spMk id="2" creationId="{1EEC836C-A948-407C-810B-546192C43B30}"/>
          </ac:spMkLst>
        </pc:spChg>
        <pc:spChg chg="mod">
          <ac:chgData name="茅根 真由美" userId="6dc83b4166d8b785" providerId="LiveId" clId="{A05647A8-164F-4FCA-AA70-CE1D566D3DB6}" dt="2021-11-06T05:16:34.475" v="7549" actId="27636"/>
          <ac:spMkLst>
            <pc:docMk/>
            <pc:sldMk cId="1539421753" sldId="441"/>
            <ac:spMk id="3" creationId="{03E4CB39-A1E8-4A3B-A118-85131B3C1B04}"/>
          </ac:spMkLst>
        </pc:spChg>
        <pc:spChg chg="add mod">
          <ac:chgData name="茅根 真由美" userId="6dc83b4166d8b785" providerId="LiveId" clId="{A05647A8-164F-4FCA-AA70-CE1D566D3DB6}" dt="2021-11-06T05:17:08.241" v="7559" actId="20577"/>
          <ac:spMkLst>
            <pc:docMk/>
            <pc:sldMk cId="1539421753" sldId="441"/>
            <ac:spMk id="6" creationId="{1B5C0313-9303-4EAF-9C5D-8EE60FB36F61}"/>
          </ac:spMkLst>
        </pc:spChg>
        <pc:spChg chg="add mod">
          <ac:chgData name="茅根 真由美" userId="6dc83b4166d8b785" providerId="LiveId" clId="{A05647A8-164F-4FCA-AA70-CE1D566D3DB6}" dt="2021-11-06T04:56:55.879" v="7361" actId="20577"/>
          <ac:spMkLst>
            <pc:docMk/>
            <pc:sldMk cId="1539421753" sldId="441"/>
            <ac:spMk id="7" creationId="{48318122-70FE-4872-AA11-D7FBF7ED8260}"/>
          </ac:spMkLst>
        </pc:spChg>
      </pc:sldChg>
      <pc:sldChg chg="modSp new del mod">
        <pc:chgData name="茅根 真由美" userId="6dc83b4166d8b785" providerId="LiveId" clId="{A05647A8-164F-4FCA-AA70-CE1D566D3DB6}" dt="2021-11-06T03:11:07.130" v="7267" actId="2696"/>
        <pc:sldMkLst>
          <pc:docMk/>
          <pc:sldMk cId="162672248" sldId="442"/>
        </pc:sldMkLst>
        <pc:spChg chg="mod">
          <ac:chgData name="茅根 真由美" userId="6dc83b4166d8b785" providerId="LiveId" clId="{A05647A8-164F-4FCA-AA70-CE1D566D3DB6}" dt="2021-11-03T09:28:42.562" v="2763" actId="20577"/>
          <ac:spMkLst>
            <pc:docMk/>
            <pc:sldMk cId="162672248" sldId="442"/>
            <ac:spMk id="2" creationId="{137049F3-C53B-46C0-906F-046EF2D814BB}"/>
          </ac:spMkLst>
        </pc:spChg>
        <pc:spChg chg="mod">
          <ac:chgData name="茅根 真由美" userId="6dc83b4166d8b785" providerId="LiveId" clId="{A05647A8-164F-4FCA-AA70-CE1D566D3DB6}" dt="2021-11-06T02:20:14.200" v="5999" actId="5793"/>
          <ac:spMkLst>
            <pc:docMk/>
            <pc:sldMk cId="162672248" sldId="442"/>
            <ac:spMk id="3" creationId="{5F263F98-D7EF-4C65-A81F-2D772D80FA11}"/>
          </ac:spMkLst>
        </pc:spChg>
      </pc:sldChg>
      <pc:sldChg chg="modSp mod">
        <pc:chgData name="茅根 真由美" userId="6dc83b4166d8b785" providerId="LiveId" clId="{A05647A8-164F-4FCA-AA70-CE1D566D3DB6}" dt="2021-11-06T04:56:18.399" v="7347" actId="20577"/>
        <pc:sldMkLst>
          <pc:docMk/>
          <pc:sldMk cId="3870501814" sldId="443"/>
        </pc:sldMkLst>
        <pc:spChg chg="mod">
          <ac:chgData name="茅根 真由美" userId="6dc83b4166d8b785" providerId="LiveId" clId="{A05647A8-164F-4FCA-AA70-CE1D566D3DB6}" dt="2021-11-06T04:56:18.399" v="7347" actId="20577"/>
          <ac:spMkLst>
            <pc:docMk/>
            <pc:sldMk cId="3870501814" sldId="443"/>
            <ac:spMk id="5" creationId="{00000000-0000-0000-0000-000000000000}"/>
          </ac:spMkLst>
        </pc:spChg>
      </pc:sldChg>
      <pc:sldChg chg="delSp modSp mod">
        <pc:chgData name="茅根 真由美" userId="6dc83b4166d8b785" providerId="LiveId" clId="{A05647A8-164F-4FCA-AA70-CE1D566D3DB6}" dt="2021-11-06T05:46:34.536" v="7589" actId="21"/>
        <pc:sldMkLst>
          <pc:docMk/>
          <pc:sldMk cId="39668486" sldId="444"/>
        </pc:sldMkLst>
        <pc:spChg chg="mod">
          <ac:chgData name="茅根 真由美" userId="6dc83b4166d8b785" providerId="LiveId" clId="{A05647A8-164F-4FCA-AA70-CE1D566D3DB6}" dt="2021-11-06T05:45:58.709" v="7588" actId="1076"/>
          <ac:spMkLst>
            <pc:docMk/>
            <pc:sldMk cId="39668486" sldId="444"/>
            <ac:spMk id="2" creationId="{0C050347-E14A-48D5-BE55-2455A130FF0D}"/>
          </ac:spMkLst>
        </pc:spChg>
        <pc:spChg chg="del">
          <ac:chgData name="茅根 真由美" userId="6dc83b4166d8b785" providerId="LiveId" clId="{A05647A8-164F-4FCA-AA70-CE1D566D3DB6}" dt="2021-11-06T05:46:34.536" v="7589" actId="21"/>
          <ac:spMkLst>
            <pc:docMk/>
            <pc:sldMk cId="39668486" sldId="444"/>
            <ac:spMk id="7" creationId="{860F1EC3-D5D4-4721-B2F0-2F081CEA0CE3}"/>
          </ac:spMkLst>
        </pc:spChg>
        <pc:spChg chg="mod">
          <ac:chgData name="茅根 真由美" userId="6dc83b4166d8b785" providerId="LiveId" clId="{A05647A8-164F-4FCA-AA70-CE1D566D3DB6}" dt="2021-11-06T03:13:09.793" v="7272" actId="1076"/>
          <ac:spMkLst>
            <pc:docMk/>
            <pc:sldMk cId="39668486" sldId="444"/>
            <ac:spMk id="10" creationId="{277591DD-3FFE-413C-A133-0CE765858F80}"/>
          </ac:spMkLst>
        </pc:spChg>
        <pc:spChg chg="mod">
          <ac:chgData name="茅根 真由美" userId="6dc83b4166d8b785" providerId="LiveId" clId="{A05647A8-164F-4FCA-AA70-CE1D566D3DB6}" dt="2021-11-06T03:13:02.980" v="7271" actId="1076"/>
          <ac:spMkLst>
            <pc:docMk/>
            <pc:sldMk cId="39668486" sldId="444"/>
            <ac:spMk id="11" creationId="{6F17F3A2-17CC-4A6F-8B92-BB564D5B1069}"/>
          </ac:spMkLst>
        </pc:spChg>
        <pc:graphicFrameChg chg="mod">
          <ac:chgData name="茅根 真由美" userId="6dc83b4166d8b785" providerId="LiveId" clId="{A05647A8-164F-4FCA-AA70-CE1D566D3DB6}" dt="2021-11-06T03:12:58.606" v="7270" actId="1076"/>
          <ac:graphicFrameMkLst>
            <pc:docMk/>
            <pc:sldMk cId="39668486" sldId="444"/>
            <ac:graphicFrameMk id="4" creationId="{50FDB800-68EB-417A-A3AE-E1E5BD6DDE85}"/>
          </ac:graphicFrameMkLst>
        </pc:graphicFrameChg>
      </pc:sldChg>
      <pc:sldChg chg="modSp new del mod">
        <pc:chgData name="茅根 真由美" userId="6dc83b4166d8b785" providerId="LiveId" clId="{A05647A8-164F-4FCA-AA70-CE1D566D3DB6}" dt="2021-11-06T01:44:04.319" v="5998" actId="2696"/>
        <pc:sldMkLst>
          <pc:docMk/>
          <pc:sldMk cId="1183431425" sldId="444"/>
        </pc:sldMkLst>
        <pc:spChg chg="mod">
          <ac:chgData name="茅根 真由美" userId="6dc83b4166d8b785" providerId="LiveId" clId="{A05647A8-164F-4FCA-AA70-CE1D566D3DB6}" dt="2021-11-06T01:33:29.176" v="5501" actId="21"/>
          <ac:spMkLst>
            <pc:docMk/>
            <pc:sldMk cId="1183431425" sldId="444"/>
            <ac:spMk id="3" creationId="{D1616653-4091-409C-87B4-589E6AFA0BD2}"/>
          </ac:spMkLst>
        </pc:spChg>
      </pc:sldChg>
      <pc:sldMasterChg chg="del delSldLayout">
        <pc:chgData name="茅根 真由美" userId="6dc83b4166d8b785" providerId="LiveId" clId="{A05647A8-164F-4FCA-AA70-CE1D566D3DB6}" dt="2021-11-06T03:11:28.546" v="7268" actId="2696"/>
        <pc:sldMasterMkLst>
          <pc:docMk/>
          <pc:sldMasterMk cId="1954629979" sldId="2147483660"/>
        </pc:sldMasterMkLst>
        <pc:sldLayoutChg chg="del">
          <pc:chgData name="茅根 真由美" userId="6dc83b4166d8b785" providerId="LiveId" clId="{A05647A8-164F-4FCA-AA70-CE1D566D3DB6}" dt="2021-11-06T03:11:28.546" v="7268" actId="2696"/>
          <pc:sldLayoutMkLst>
            <pc:docMk/>
            <pc:sldMasterMk cId="1954629979" sldId="2147483660"/>
            <pc:sldLayoutMk cId="1982669647" sldId="2147483661"/>
          </pc:sldLayoutMkLst>
        </pc:sldLayoutChg>
        <pc:sldLayoutChg chg="del">
          <pc:chgData name="茅根 真由美" userId="6dc83b4166d8b785" providerId="LiveId" clId="{A05647A8-164F-4FCA-AA70-CE1D566D3DB6}" dt="2021-11-06T03:11:28.546" v="7268" actId="2696"/>
          <pc:sldLayoutMkLst>
            <pc:docMk/>
            <pc:sldMasterMk cId="1954629979" sldId="2147483660"/>
            <pc:sldLayoutMk cId="116719025" sldId="2147483662"/>
          </pc:sldLayoutMkLst>
        </pc:sldLayoutChg>
        <pc:sldLayoutChg chg="del">
          <pc:chgData name="茅根 真由美" userId="6dc83b4166d8b785" providerId="LiveId" clId="{A05647A8-164F-4FCA-AA70-CE1D566D3DB6}" dt="2021-11-06T03:11:28.546" v="7268" actId="2696"/>
          <pc:sldLayoutMkLst>
            <pc:docMk/>
            <pc:sldMasterMk cId="1954629979" sldId="2147483660"/>
            <pc:sldLayoutMk cId="1662103817" sldId="2147483663"/>
          </pc:sldLayoutMkLst>
        </pc:sldLayoutChg>
        <pc:sldLayoutChg chg="del">
          <pc:chgData name="茅根 真由美" userId="6dc83b4166d8b785" providerId="LiveId" clId="{A05647A8-164F-4FCA-AA70-CE1D566D3DB6}" dt="2021-11-06T03:11:28.546" v="7268" actId="2696"/>
          <pc:sldLayoutMkLst>
            <pc:docMk/>
            <pc:sldMasterMk cId="1954629979" sldId="2147483660"/>
            <pc:sldLayoutMk cId="2439861024" sldId="2147483664"/>
          </pc:sldLayoutMkLst>
        </pc:sldLayoutChg>
        <pc:sldLayoutChg chg="del">
          <pc:chgData name="茅根 真由美" userId="6dc83b4166d8b785" providerId="LiveId" clId="{A05647A8-164F-4FCA-AA70-CE1D566D3DB6}" dt="2021-11-06T03:11:28.546" v="7268" actId="2696"/>
          <pc:sldLayoutMkLst>
            <pc:docMk/>
            <pc:sldMasterMk cId="1954629979" sldId="2147483660"/>
            <pc:sldLayoutMk cId="1301776522" sldId="2147483665"/>
          </pc:sldLayoutMkLst>
        </pc:sldLayoutChg>
        <pc:sldLayoutChg chg="del">
          <pc:chgData name="茅根 真由美" userId="6dc83b4166d8b785" providerId="LiveId" clId="{A05647A8-164F-4FCA-AA70-CE1D566D3DB6}" dt="2021-11-06T03:11:28.546" v="7268" actId="2696"/>
          <pc:sldLayoutMkLst>
            <pc:docMk/>
            <pc:sldMasterMk cId="1954629979" sldId="2147483660"/>
            <pc:sldLayoutMk cId="1159810389" sldId="2147483666"/>
          </pc:sldLayoutMkLst>
        </pc:sldLayoutChg>
        <pc:sldLayoutChg chg="del">
          <pc:chgData name="茅根 真由美" userId="6dc83b4166d8b785" providerId="LiveId" clId="{A05647A8-164F-4FCA-AA70-CE1D566D3DB6}" dt="2021-11-06T03:11:28.546" v="7268" actId="2696"/>
          <pc:sldLayoutMkLst>
            <pc:docMk/>
            <pc:sldMasterMk cId="1954629979" sldId="2147483660"/>
            <pc:sldLayoutMk cId="3430676458" sldId="2147483667"/>
          </pc:sldLayoutMkLst>
        </pc:sldLayoutChg>
        <pc:sldLayoutChg chg="del">
          <pc:chgData name="茅根 真由美" userId="6dc83b4166d8b785" providerId="LiveId" clId="{A05647A8-164F-4FCA-AA70-CE1D566D3DB6}" dt="2021-11-06T03:11:28.546" v="7268" actId="2696"/>
          <pc:sldLayoutMkLst>
            <pc:docMk/>
            <pc:sldMasterMk cId="1954629979" sldId="2147483660"/>
            <pc:sldLayoutMk cId="2009076367" sldId="2147483668"/>
          </pc:sldLayoutMkLst>
        </pc:sldLayoutChg>
        <pc:sldLayoutChg chg="del">
          <pc:chgData name="茅根 真由美" userId="6dc83b4166d8b785" providerId="LiveId" clId="{A05647A8-164F-4FCA-AA70-CE1D566D3DB6}" dt="2021-11-06T03:11:28.546" v="7268" actId="2696"/>
          <pc:sldLayoutMkLst>
            <pc:docMk/>
            <pc:sldMasterMk cId="1954629979" sldId="2147483660"/>
            <pc:sldLayoutMk cId="1276889389" sldId="2147483669"/>
          </pc:sldLayoutMkLst>
        </pc:sldLayoutChg>
        <pc:sldLayoutChg chg="del">
          <pc:chgData name="茅根 真由美" userId="6dc83b4166d8b785" providerId="LiveId" clId="{A05647A8-164F-4FCA-AA70-CE1D566D3DB6}" dt="2021-11-06T03:11:28.546" v="7268" actId="2696"/>
          <pc:sldLayoutMkLst>
            <pc:docMk/>
            <pc:sldMasterMk cId="1954629979" sldId="2147483660"/>
            <pc:sldLayoutMk cId="3777540271" sldId="2147483670"/>
          </pc:sldLayoutMkLst>
        </pc:sldLayoutChg>
        <pc:sldLayoutChg chg="del">
          <pc:chgData name="茅根 真由美" userId="6dc83b4166d8b785" providerId="LiveId" clId="{A05647A8-164F-4FCA-AA70-CE1D566D3DB6}" dt="2021-11-06T03:11:28.546" v="7268" actId="2696"/>
          <pc:sldLayoutMkLst>
            <pc:docMk/>
            <pc:sldMasterMk cId="1954629979" sldId="2147483660"/>
            <pc:sldLayoutMk cId="68100993" sldId="2147483671"/>
          </pc:sldLayoutMkLst>
        </pc:sldLayoutChg>
        <pc:sldLayoutChg chg="del">
          <pc:chgData name="茅根 真由美" userId="6dc83b4166d8b785" providerId="LiveId" clId="{A05647A8-164F-4FCA-AA70-CE1D566D3DB6}" dt="2021-11-06T03:11:28.546" v="7268" actId="2696"/>
          <pc:sldLayoutMkLst>
            <pc:docMk/>
            <pc:sldMasterMk cId="1954629979" sldId="2147483660"/>
            <pc:sldLayoutMk cId="525978912" sldId="2147483672"/>
          </pc:sldLayoutMkLst>
        </pc:sldLayoutChg>
        <pc:sldLayoutChg chg="del">
          <pc:chgData name="茅根 真由美" userId="6dc83b4166d8b785" providerId="LiveId" clId="{A05647A8-164F-4FCA-AA70-CE1D566D3DB6}" dt="2021-11-06T03:11:28.546" v="7268" actId="2696"/>
          <pc:sldLayoutMkLst>
            <pc:docMk/>
            <pc:sldMasterMk cId="1954629979" sldId="2147483660"/>
            <pc:sldLayoutMk cId="1661293149" sldId="2147483673"/>
          </pc:sldLayoutMkLst>
        </pc:sldLayoutChg>
        <pc:sldLayoutChg chg="del">
          <pc:chgData name="茅根 真由美" userId="6dc83b4166d8b785" providerId="LiveId" clId="{A05647A8-164F-4FCA-AA70-CE1D566D3DB6}" dt="2021-11-06T03:11:28.546" v="7268" actId="2696"/>
          <pc:sldLayoutMkLst>
            <pc:docMk/>
            <pc:sldMasterMk cId="1954629979" sldId="2147483660"/>
            <pc:sldLayoutMk cId="2607355689" sldId="2147483674"/>
          </pc:sldLayoutMkLst>
        </pc:sldLayoutChg>
        <pc:sldLayoutChg chg="del">
          <pc:chgData name="茅根 真由美" userId="6dc83b4166d8b785" providerId="LiveId" clId="{A05647A8-164F-4FCA-AA70-CE1D566D3DB6}" dt="2021-11-06T03:11:28.546" v="7268" actId="2696"/>
          <pc:sldLayoutMkLst>
            <pc:docMk/>
            <pc:sldMasterMk cId="1954629979" sldId="2147483660"/>
            <pc:sldLayoutMk cId="1661248152" sldId="2147483675"/>
          </pc:sldLayoutMkLst>
        </pc:sldLayoutChg>
        <pc:sldLayoutChg chg="del">
          <pc:chgData name="茅根 真由美" userId="6dc83b4166d8b785" providerId="LiveId" clId="{A05647A8-164F-4FCA-AA70-CE1D566D3DB6}" dt="2021-11-06T03:11:28.546" v="7268" actId="2696"/>
          <pc:sldLayoutMkLst>
            <pc:docMk/>
            <pc:sldMasterMk cId="1954629979" sldId="2147483660"/>
            <pc:sldLayoutMk cId="3953562538" sldId="2147483676"/>
          </pc:sldLayoutMkLst>
        </pc:sldLayoutChg>
        <pc:sldLayoutChg chg="del">
          <pc:chgData name="茅根 真由美" userId="6dc83b4166d8b785" providerId="LiveId" clId="{A05647A8-164F-4FCA-AA70-CE1D566D3DB6}" dt="2021-11-06T03:11:28.546" v="7268" actId="2696"/>
          <pc:sldLayoutMkLst>
            <pc:docMk/>
            <pc:sldMasterMk cId="1954629979" sldId="2147483660"/>
            <pc:sldLayoutMk cId="2377768535" sldId="2147483677"/>
          </pc:sldLayoutMkLst>
        </pc:sldLayoutChg>
      </pc:sldMasterChg>
    </pc:docChg>
  </pc:docChgLst>
  <pc:docChgLst>
    <pc:chgData name="真由美 茅根" userId="6dc83b4166d8b785" providerId="LiveId" clId="{4C64B027-C786-4AEF-BBE6-84BE755C469D}"/>
    <pc:docChg chg="undo custSel addSld modSld">
      <pc:chgData name="真由美 茅根" userId="6dc83b4166d8b785" providerId="LiveId" clId="{4C64B027-C786-4AEF-BBE6-84BE755C469D}" dt="2024-01-07T07:53:06.858" v="2747" actId="255"/>
      <pc:docMkLst>
        <pc:docMk/>
      </pc:docMkLst>
      <pc:sldChg chg="addSp delSp modSp mod">
        <pc:chgData name="真由美 茅根" userId="6dc83b4166d8b785" providerId="LiveId" clId="{4C64B027-C786-4AEF-BBE6-84BE755C469D}" dt="2023-12-19T06:51:14.476" v="1973" actId="1076"/>
        <pc:sldMkLst>
          <pc:docMk/>
          <pc:sldMk cId="4235781462" sldId="256"/>
        </pc:sldMkLst>
        <pc:spChg chg="mod">
          <ac:chgData name="真由美 茅根" userId="6dc83b4166d8b785" providerId="LiveId" clId="{4C64B027-C786-4AEF-BBE6-84BE755C469D}" dt="2023-12-06T06:39:10.766" v="14" actId="20577"/>
          <ac:spMkLst>
            <pc:docMk/>
            <pc:sldMk cId="4235781462" sldId="256"/>
            <ac:spMk id="2" creationId="{AE760767-7B01-4162-91C6-57F103742028}"/>
          </ac:spMkLst>
        </pc:spChg>
        <pc:picChg chg="add mod">
          <ac:chgData name="真由美 茅根" userId="6dc83b4166d8b785" providerId="LiveId" clId="{4C64B027-C786-4AEF-BBE6-84BE755C469D}" dt="2023-12-19T06:51:14.476" v="1973" actId="1076"/>
          <ac:picMkLst>
            <pc:docMk/>
            <pc:sldMk cId="4235781462" sldId="256"/>
            <ac:picMk id="5" creationId="{FF76FCAB-CC07-BBF5-9484-E4EBE4F13AB0}"/>
          </ac:picMkLst>
        </pc:picChg>
        <pc:picChg chg="del">
          <ac:chgData name="真由美 茅根" userId="6dc83b4166d8b785" providerId="LiveId" clId="{4C64B027-C786-4AEF-BBE6-84BE755C469D}" dt="2023-12-19T06:50:07.522" v="1963" actId="21"/>
          <ac:picMkLst>
            <pc:docMk/>
            <pc:sldMk cId="4235781462" sldId="256"/>
            <ac:picMk id="9" creationId="{C4DB8567-FA3F-6076-3D99-001E40A94291}"/>
          </ac:picMkLst>
        </pc:picChg>
        <pc:picChg chg="add mod">
          <ac:chgData name="真由美 茅根" userId="6dc83b4166d8b785" providerId="LiveId" clId="{4C64B027-C786-4AEF-BBE6-84BE755C469D}" dt="2023-12-19T06:51:09.724" v="1972" actId="1076"/>
          <ac:picMkLst>
            <pc:docMk/>
            <pc:sldMk cId="4235781462" sldId="256"/>
            <ac:picMk id="10" creationId="{26E3119D-6B53-96A3-D1E3-3D4577865BEB}"/>
          </ac:picMkLst>
        </pc:picChg>
      </pc:sldChg>
      <pc:sldChg chg="addSp modSp mod">
        <pc:chgData name="真由美 茅根" userId="6dc83b4166d8b785" providerId="LiveId" clId="{4C64B027-C786-4AEF-BBE6-84BE755C469D}" dt="2024-01-07T07:38:04.412" v="2699"/>
        <pc:sldMkLst>
          <pc:docMk/>
          <pc:sldMk cId="3246162723" sldId="261"/>
        </pc:sldMkLst>
        <pc:spChg chg="add mod">
          <ac:chgData name="真由美 茅根" userId="6dc83b4166d8b785" providerId="LiveId" clId="{4C64B027-C786-4AEF-BBE6-84BE755C469D}" dt="2024-01-07T07:38:04.412" v="2699"/>
          <ac:spMkLst>
            <pc:docMk/>
            <pc:sldMk cId="3246162723" sldId="261"/>
            <ac:spMk id="4" creationId="{823C6B4C-62F0-D802-4DDD-CEC284F64A31}"/>
          </ac:spMkLst>
        </pc:spChg>
        <pc:spChg chg="mod">
          <ac:chgData name="真由美 茅根" userId="6dc83b4166d8b785" providerId="LiveId" clId="{4C64B027-C786-4AEF-BBE6-84BE755C469D}" dt="2023-12-23T02:24:38.147" v="2044" actId="20577"/>
          <ac:spMkLst>
            <pc:docMk/>
            <pc:sldMk cId="3246162723" sldId="261"/>
            <ac:spMk id="20" creationId="{7C786D3C-912A-6335-0B78-E2DE2479CBCE}"/>
          </ac:spMkLst>
        </pc:spChg>
      </pc:sldChg>
      <pc:sldChg chg="addSp modSp mod">
        <pc:chgData name="真由美 茅根" userId="6dc83b4166d8b785" providerId="LiveId" clId="{4C64B027-C786-4AEF-BBE6-84BE755C469D}" dt="2024-01-07T07:29:07.985" v="2662" actId="20577"/>
        <pc:sldMkLst>
          <pc:docMk/>
          <pc:sldMk cId="3726853191" sldId="263"/>
        </pc:sldMkLst>
        <pc:spChg chg="add mod">
          <ac:chgData name="真由美 茅根" userId="6dc83b4166d8b785" providerId="LiveId" clId="{4C64B027-C786-4AEF-BBE6-84BE755C469D}" dt="2024-01-07T07:29:07.985" v="2662" actId="20577"/>
          <ac:spMkLst>
            <pc:docMk/>
            <pc:sldMk cId="3726853191" sldId="263"/>
            <ac:spMk id="2" creationId="{41EB7D33-87C0-7D39-D26D-07D98575F3EE}"/>
          </ac:spMkLst>
        </pc:spChg>
      </pc:sldChg>
      <pc:sldChg chg="modSp mod">
        <pc:chgData name="真由美 茅根" userId="6dc83b4166d8b785" providerId="LiveId" clId="{4C64B027-C786-4AEF-BBE6-84BE755C469D}" dt="2023-12-09T05:56:35.025" v="286" actId="20577"/>
        <pc:sldMkLst>
          <pc:docMk/>
          <pc:sldMk cId="3808609870" sldId="264"/>
        </pc:sldMkLst>
        <pc:spChg chg="mod">
          <ac:chgData name="真由美 茅根" userId="6dc83b4166d8b785" providerId="LiveId" clId="{4C64B027-C786-4AEF-BBE6-84BE755C469D}" dt="2023-12-09T05:41:17.863" v="194" actId="20577"/>
          <ac:spMkLst>
            <pc:docMk/>
            <pc:sldMk cId="3808609870" sldId="264"/>
            <ac:spMk id="10" creationId="{2EE2C0DF-AF17-48C2-AF3B-EDDFD7E660DC}"/>
          </ac:spMkLst>
        </pc:spChg>
        <pc:spChg chg="mod">
          <ac:chgData name="真由美 茅根" userId="6dc83b4166d8b785" providerId="LiveId" clId="{4C64B027-C786-4AEF-BBE6-84BE755C469D}" dt="2023-12-09T05:56:35.025" v="286" actId="20577"/>
          <ac:spMkLst>
            <pc:docMk/>
            <pc:sldMk cId="3808609870" sldId="264"/>
            <ac:spMk id="12" creationId="{DD9549EA-17BF-4542-B267-5E9C00E66886}"/>
          </ac:spMkLst>
        </pc:spChg>
        <pc:spChg chg="mod">
          <ac:chgData name="真由美 茅根" userId="6dc83b4166d8b785" providerId="LiveId" clId="{4C64B027-C786-4AEF-BBE6-84BE755C469D}" dt="2023-12-09T05:54:36.984" v="226" actId="20577"/>
          <ac:spMkLst>
            <pc:docMk/>
            <pc:sldMk cId="3808609870" sldId="264"/>
            <ac:spMk id="14" creationId="{FD3AE318-EF90-4674-A97C-3EDEA3F9E5B9}"/>
          </ac:spMkLst>
        </pc:spChg>
      </pc:sldChg>
      <pc:sldChg chg="modSp mod">
        <pc:chgData name="真由美 茅根" userId="6dc83b4166d8b785" providerId="LiveId" clId="{4C64B027-C786-4AEF-BBE6-84BE755C469D}" dt="2023-12-09T01:53:56.978" v="184" actId="20577"/>
        <pc:sldMkLst>
          <pc:docMk/>
          <pc:sldMk cId="4249926452" sldId="265"/>
        </pc:sldMkLst>
        <pc:spChg chg="mod">
          <ac:chgData name="真由美 茅根" userId="6dc83b4166d8b785" providerId="LiveId" clId="{4C64B027-C786-4AEF-BBE6-84BE755C469D}" dt="2023-12-09T01:45:44.452" v="31" actId="20577"/>
          <ac:spMkLst>
            <pc:docMk/>
            <pc:sldMk cId="4249926452" sldId="265"/>
            <ac:spMk id="9" creationId="{3817E084-03FC-4EDD-B309-5E9944833EE6}"/>
          </ac:spMkLst>
        </pc:spChg>
        <pc:spChg chg="mod">
          <ac:chgData name="真由美 茅根" userId="6dc83b4166d8b785" providerId="LiveId" clId="{4C64B027-C786-4AEF-BBE6-84BE755C469D}" dt="2023-12-09T01:44:32.313" v="17" actId="20577"/>
          <ac:spMkLst>
            <pc:docMk/>
            <pc:sldMk cId="4249926452" sldId="265"/>
            <ac:spMk id="10" creationId="{4F75CEAD-F9A7-49BF-95CA-3F256E4A7F97}"/>
          </ac:spMkLst>
        </pc:spChg>
        <pc:spChg chg="mod ord">
          <ac:chgData name="真由美 茅根" userId="6dc83b4166d8b785" providerId="LiveId" clId="{4C64B027-C786-4AEF-BBE6-84BE755C469D}" dt="2023-12-09T01:53:56.978" v="184" actId="20577"/>
          <ac:spMkLst>
            <pc:docMk/>
            <pc:sldMk cId="4249926452" sldId="265"/>
            <ac:spMk id="15" creationId="{1626E814-D44C-4F2E-9BDF-673692CFD388}"/>
          </ac:spMkLst>
        </pc:spChg>
        <pc:spChg chg="mod">
          <ac:chgData name="真由美 茅根" userId="6dc83b4166d8b785" providerId="LiveId" clId="{4C64B027-C786-4AEF-BBE6-84BE755C469D}" dt="2023-12-09T01:49:21.804" v="107" actId="6549"/>
          <ac:spMkLst>
            <pc:docMk/>
            <pc:sldMk cId="4249926452" sldId="265"/>
            <ac:spMk id="20" creationId="{B73FEE4B-7CB2-0798-84FD-4B36E644ED89}"/>
          </ac:spMkLst>
        </pc:spChg>
      </pc:sldChg>
      <pc:sldChg chg="addSp modSp mod">
        <pc:chgData name="真由美 茅根" userId="6dc83b4166d8b785" providerId="LiveId" clId="{4C64B027-C786-4AEF-BBE6-84BE755C469D}" dt="2024-01-07T07:51:36.455" v="2740" actId="255"/>
        <pc:sldMkLst>
          <pc:docMk/>
          <pc:sldMk cId="3275223255" sldId="270"/>
        </pc:sldMkLst>
        <pc:spChg chg="add mod">
          <ac:chgData name="真由美 茅根" userId="6dc83b4166d8b785" providerId="LiveId" clId="{4C64B027-C786-4AEF-BBE6-84BE755C469D}" dt="2024-01-07T07:51:36.455" v="2740" actId="255"/>
          <ac:spMkLst>
            <pc:docMk/>
            <pc:sldMk cId="3275223255" sldId="270"/>
            <ac:spMk id="9" creationId="{A571AF0F-F02C-CEB7-12DD-6A70FF1708A7}"/>
          </ac:spMkLst>
        </pc:spChg>
        <pc:spChg chg="mod">
          <ac:chgData name="真由美 茅根" userId="6dc83b4166d8b785" providerId="LiveId" clId="{4C64B027-C786-4AEF-BBE6-84BE755C469D}" dt="2023-12-09T07:39:02.446" v="1766" actId="20577"/>
          <ac:spMkLst>
            <pc:docMk/>
            <pc:sldMk cId="3275223255" sldId="270"/>
            <ac:spMk id="12" creationId="{F2BEC3A7-50A3-43FF-A599-34BF29070A19}"/>
          </ac:spMkLst>
        </pc:spChg>
        <pc:spChg chg="mod">
          <ac:chgData name="真由美 茅根" userId="6dc83b4166d8b785" providerId="LiveId" clId="{4C64B027-C786-4AEF-BBE6-84BE755C469D}" dt="2023-12-09T07:39:06.142" v="1769" actId="20577"/>
          <ac:spMkLst>
            <pc:docMk/>
            <pc:sldMk cId="3275223255" sldId="270"/>
            <ac:spMk id="15" creationId="{472EAB50-56DF-4FFE-B81C-56A1395A754F}"/>
          </ac:spMkLst>
        </pc:spChg>
        <pc:spChg chg="mod">
          <ac:chgData name="真由美 茅根" userId="6dc83b4166d8b785" providerId="LiveId" clId="{4C64B027-C786-4AEF-BBE6-84BE755C469D}" dt="2023-12-09T07:39:09.968" v="1772" actId="20577"/>
          <ac:spMkLst>
            <pc:docMk/>
            <pc:sldMk cId="3275223255" sldId="270"/>
            <ac:spMk id="16" creationId="{C99AFB76-2988-4580-9E94-3C3F6042A490}"/>
          </ac:spMkLst>
        </pc:spChg>
        <pc:spChg chg="mod">
          <ac:chgData name="真由美 茅根" userId="6dc83b4166d8b785" providerId="LiveId" clId="{4C64B027-C786-4AEF-BBE6-84BE755C469D}" dt="2023-12-09T07:39:19.817" v="1778" actId="20577"/>
          <ac:spMkLst>
            <pc:docMk/>
            <pc:sldMk cId="3275223255" sldId="270"/>
            <ac:spMk id="24" creationId="{3482565E-10A2-428F-A025-7AC3E32FAEE2}"/>
          </ac:spMkLst>
        </pc:spChg>
        <pc:spChg chg="mod">
          <ac:chgData name="真由美 茅根" userId="6dc83b4166d8b785" providerId="LiveId" clId="{4C64B027-C786-4AEF-BBE6-84BE755C469D}" dt="2023-12-23T02:55:52.089" v="2415" actId="6549"/>
          <ac:spMkLst>
            <pc:docMk/>
            <pc:sldMk cId="3275223255" sldId="270"/>
            <ac:spMk id="25" creationId="{179C647D-EDF9-493D-9121-95F0FD349C15}"/>
          </ac:spMkLst>
        </pc:spChg>
        <pc:spChg chg="mod">
          <ac:chgData name="真由美 茅根" userId="6dc83b4166d8b785" providerId="LiveId" clId="{4C64B027-C786-4AEF-BBE6-84BE755C469D}" dt="2023-12-23T02:55:16.858" v="2405" actId="14100"/>
          <ac:spMkLst>
            <pc:docMk/>
            <pc:sldMk cId="3275223255" sldId="270"/>
            <ac:spMk id="28" creationId="{6A62A525-8DD0-4CC7-BA96-313572DAC5E3}"/>
          </ac:spMkLst>
        </pc:spChg>
        <pc:spChg chg="mod">
          <ac:chgData name="真由美 茅根" userId="6dc83b4166d8b785" providerId="LiveId" clId="{4C64B027-C786-4AEF-BBE6-84BE755C469D}" dt="2023-12-09T07:39:30.020" v="1784" actId="20577"/>
          <ac:spMkLst>
            <pc:docMk/>
            <pc:sldMk cId="3275223255" sldId="270"/>
            <ac:spMk id="38" creationId="{EA72B063-DF0D-443D-A2BE-9CA0A135F82B}"/>
          </ac:spMkLst>
        </pc:spChg>
      </pc:sldChg>
      <pc:sldChg chg="addSp modSp mod">
        <pc:chgData name="真由美 茅根" userId="6dc83b4166d8b785" providerId="LiveId" clId="{4C64B027-C786-4AEF-BBE6-84BE755C469D}" dt="2024-01-07T07:25:48.373" v="2656" actId="20577"/>
        <pc:sldMkLst>
          <pc:docMk/>
          <pc:sldMk cId="0" sldId="279"/>
        </pc:sldMkLst>
        <pc:spChg chg="add mod">
          <ac:chgData name="真由美 茅根" userId="6dc83b4166d8b785" providerId="LiveId" clId="{4C64B027-C786-4AEF-BBE6-84BE755C469D}" dt="2024-01-07T07:18:44.203" v="2641"/>
          <ac:spMkLst>
            <pc:docMk/>
            <pc:sldMk cId="0" sldId="279"/>
            <ac:spMk id="2" creationId="{018F90A2-93BB-1B0D-7CDC-71F67FF3AD68}"/>
          </ac:spMkLst>
        </pc:spChg>
        <pc:spChg chg="add mod">
          <ac:chgData name="真由美 茅根" userId="6dc83b4166d8b785" providerId="LiveId" clId="{4C64B027-C786-4AEF-BBE6-84BE755C469D}" dt="2024-01-07T07:25:48.373" v="2656" actId="20577"/>
          <ac:spMkLst>
            <pc:docMk/>
            <pc:sldMk cId="0" sldId="279"/>
            <ac:spMk id="7" creationId="{6D639CA3-B71D-3577-22E7-306A5DF8375E}"/>
          </ac:spMkLst>
        </pc:spChg>
        <pc:spChg chg="mod">
          <ac:chgData name="真由美 茅根" userId="6dc83b4166d8b785" providerId="LiveId" clId="{4C64B027-C786-4AEF-BBE6-84BE755C469D}" dt="2024-01-07T07:19:07.606" v="2645" actId="14100"/>
          <ac:spMkLst>
            <pc:docMk/>
            <pc:sldMk cId="0" sldId="279"/>
            <ac:spMk id="22" creationId="{D7B98B6E-7E4A-AA87-2A56-37ECD4402AEA}"/>
          </ac:spMkLst>
        </pc:spChg>
      </pc:sldChg>
      <pc:sldChg chg="addSp modSp mod">
        <pc:chgData name="真由美 茅根" userId="6dc83b4166d8b785" providerId="LiveId" clId="{4C64B027-C786-4AEF-BBE6-84BE755C469D}" dt="2024-01-07T07:51:19.919" v="2738" actId="255"/>
        <pc:sldMkLst>
          <pc:docMk/>
          <pc:sldMk cId="3699768296" sldId="293"/>
        </pc:sldMkLst>
        <pc:spChg chg="add mod">
          <ac:chgData name="真由美 茅根" userId="6dc83b4166d8b785" providerId="LiveId" clId="{4C64B027-C786-4AEF-BBE6-84BE755C469D}" dt="2024-01-07T07:51:19.919" v="2738" actId="255"/>
          <ac:spMkLst>
            <pc:docMk/>
            <pc:sldMk cId="3699768296" sldId="293"/>
            <ac:spMk id="8" creationId="{88F35934-6216-7E85-724E-486C9F5F3857}"/>
          </ac:spMkLst>
        </pc:spChg>
      </pc:sldChg>
      <pc:sldChg chg="addSp delSp modSp mod">
        <pc:chgData name="真由美 茅根" userId="6dc83b4166d8b785" providerId="LiveId" clId="{4C64B027-C786-4AEF-BBE6-84BE755C469D}" dt="2024-01-07T07:51:27.490" v="2739" actId="255"/>
        <pc:sldMkLst>
          <pc:docMk/>
          <pc:sldMk cId="2625660782" sldId="295"/>
        </pc:sldMkLst>
        <pc:spChg chg="add del mod">
          <ac:chgData name="真由美 茅根" userId="6dc83b4166d8b785" providerId="LiveId" clId="{4C64B027-C786-4AEF-BBE6-84BE755C469D}" dt="2024-01-07T07:42:39.720" v="2709" actId="21"/>
          <ac:spMkLst>
            <pc:docMk/>
            <pc:sldMk cId="2625660782" sldId="295"/>
            <ac:spMk id="7" creationId="{35CEB029-E4FC-12D8-3BC0-D8240B58CD7C}"/>
          </ac:spMkLst>
        </pc:spChg>
        <pc:spChg chg="add mod">
          <ac:chgData name="真由美 茅根" userId="6dc83b4166d8b785" providerId="LiveId" clId="{4C64B027-C786-4AEF-BBE6-84BE755C469D}" dt="2023-12-23T02:53:32.575" v="2365" actId="1076"/>
          <ac:spMkLst>
            <pc:docMk/>
            <pc:sldMk cId="2625660782" sldId="295"/>
            <ac:spMk id="10" creationId="{FF17193D-3888-68CC-F877-7A242D06FEBF}"/>
          </ac:spMkLst>
        </pc:spChg>
        <pc:spChg chg="add del mod">
          <ac:chgData name="真由美 茅根" userId="6dc83b4166d8b785" providerId="LiveId" clId="{4C64B027-C786-4AEF-BBE6-84BE755C469D}" dt="2024-01-07T07:42:44.204" v="2710" actId="21"/>
          <ac:spMkLst>
            <pc:docMk/>
            <pc:sldMk cId="2625660782" sldId="295"/>
            <ac:spMk id="13" creationId="{0BA435BA-4264-76AB-DC7E-7B494ACFC3EF}"/>
          </ac:spMkLst>
        </pc:spChg>
        <pc:spChg chg="add mod">
          <ac:chgData name="真由美 茅根" userId="6dc83b4166d8b785" providerId="LiveId" clId="{4C64B027-C786-4AEF-BBE6-84BE755C469D}" dt="2024-01-07T07:51:27.490" v="2739" actId="255"/>
          <ac:spMkLst>
            <pc:docMk/>
            <pc:sldMk cId="2625660782" sldId="295"/>
            <ac:spMk id="14" creationId="{46FBD3E6-296E-2D94-6131-1BC8A0B5C2AD}"/>
          </ac:spMkLst>
        </pc:spChg>
      </pc:sldChg>
      <pc:sldChg chg="addSp modSp mod">
        <pc:chgData name="真由美 茅根" userId="6dc83b4166d8b785" providerId="LiveId" clId="{4C64B027-C786-4AEF-BBE6-84BE755C469D}" dt="2024-01-07T07:33:30.755" v="2684" actId="6549"/>
        <pc:sldMkLst>
          <pc:docMk/>
          <pc:sldMk cId="3668591022" sldId="298"/>
        </pc:sldMkLst>
        <pc:spChg chg="add mod">
          <ac:chgData name="真由美 茅根" userId="6dc83b4166d8b785" providerId="LiveId" clId="{4C64B027-C786-4AEF-BBE6-84BE755C469D}" dt="2024-01-07T07:33:30.755" v="2684" actId="6549"/>
          <ac:spMkLst>
            <pc:docMk/>
            <pc:sldMk cId="3668591022" sldId="298"/>
            <ac:spMk id="7" creationId="{F175F5B0-84F4-4BD1-72D5-D0BDEAF8A4DB}"/>
          </ac:spMkLst>
        </pc:spChg>
      </pc:sldChg>
      <pc:sldChg chg="addSp modSp mod">
        <pc:chgData name="真由美 茅根" userId="6dc83b4166d8b785" providerId="LiveId" clId="{4C64B027-C786-4AEF-BBE6-84BE755C469D}" dt="2024-01-07T07:35:35.415" v="2691" actId="20577"/>
        <pc:sldMkLst>
          <pc:docMk/>
          <pc:sldMk cId="2139648967" sldId="299"/>
        </pc:sldMkLst>
        <pc:spChg chg="add mod">
          <ac:chgData name="真由美 茅根" userId="6dc83b4166d8b785" providerId="LiveId" clId="{4C64B027-C786-4AEF-BBE6-84BE755C469D}" dt="2024-01-07T07:35:35.415" v="2691" actId="20577"/>
          <ac:spMkLst>
            <pc:docMk/>
            <pc:sldMk cId="2139648967" sldId="299"/>
            <ac:spMk id="5" creationId="{1E23E4EC-F1AB-E6B1-D507-2C87C4E6F22D}"/>
          </ac:spMkLst>
        </pc:spChg>
      </pc:sldChg>
      <pc:sldChg chg="addSp delSp modSp mod">
        <pc:chgData name="真由美 茅根" userId="6dc83b4166d8b785" providerId="LiveId" clId="{4C64B027-C786-4AEF-BBE6-84BE755C469D}" dt="2024-01-07T07:04:34.344" v="2595" actId="14100"/>
        <pc:sldMkLst>
          <pc:docMk/>
          <pc:sldMk cId="164944752" sldId="395"/>
        </pc:sldMkLst>
        <pc:spChg chg="mod">
          <ac:chgData name="真由美 茅根" userId="6dc83b4166d8b785" providerId="LiveId" clId="{4C64B027-C786-4AEF-BBE6-84BE755C469D}" dt="2023-12-09T06:34:02.341" v="711" actId="207"/>
          <ac:spMkLst>
            <pc:docMk/>
            <pc:sldMk cId="164944752" sldId="395"/>
            <ac:spMk id="2" creationId="{0E17F245-A3E5-4734-86DA-9E642C256157}"/>
          </ac:spMkLst>
        </pc:spChg>
        <pc:spChg chg="add del mod">
          <ac:chgData name="真由美 茅根" userId="6dc83b4166d8b785" providerId="LiveId" clId="{4C64B027-C786-4AEF-BBE6-84BE755C469D}" dt="2024-01-07T05:31:49.968" v="2441" actId="21"/>
          <ac:spMkLst>
            <pc:docMk/>
            <pc:sldMk cId="164944752" sldId="395"/>
            <ac:spMk id="5" creationId="{894141E1-1374-3513-3A8B-227058FEEEDD}"/>
          </ac:spMkLst>
        </pc:spChg>
        <pc:spChg chg="add mod">
          <ac:chgData name="真由美 茅根" userId="6dc83b4166d8b785" providerId="LiveId" clId="{4C64B027-C786-4AEF-BBE6-84BE755C469D}" dt="2024-01-07T07:04:34.344" v="2595" actId="14100"/>
          <ac:spMkLst>
            <pc:docMk/>
            <pc:sldMk cId="164944752" sldId="395"/>
            <ac:spMk id="7" creationId="{B882C22C-AF62-C905-B248-30777F609C90}"/>
          </ac:spMkLst>
        </pc:spChg>
      </pc:sldChg>
      <pc:sldChg chg="addSp modSp">
        <pc:chgData name="真由美 茅根" userId="6dc83b4166d8b785" providerId="LiveId" clId="{4C64B027-C786-4AEF-BBE6-84BE755C469D}" dt="2024-01-07T07:18:29.894" v="2640"/>
        <pc:sldMkLst>
          <pc:docMk/>
          <pc:sldMk cId="2465737701" sldId="400"/>
        </pc:sldMkLst>
        <pc:spChg chg="add mod">
          <ac:chgData name="真由美 茅根" userId="6dc83b4166d8b785" providerId="LiveId" clId="{4C64B027-C786-4AEF-BBE6-84BE755C469D}" dt="2024-01-07T07:18:29.894" v="2640"/>
          <ac:spMkLst>
            <pc:docMk/>
            <pc:sldMk cId="2465737701" sldId="400"/>
            <ac:spMk id="6" creationId="{DE392C5D-75FB-D07E-F93F-9B05F0C9B14E}"/>
          </ac:spMkLst>
        </pc:spChg>
      </pc:sldChg>
      <pc:sldChg chg="addSp delSp modSp mod">
        <pc:chgData name="真由美 茅根" userId="6dc83b4166d8b785" providerId="LiveId" clId="{4C64B027-C786-4AEF-BBE6-84BE755C469D}" dt="2023-12-09T06:36:08.598" v="720" actId="692"/>
        <pc:sldMkLst>
          <pc:docMk/>
          <pc:sldMk cId="3805009057" sldId="405"/>
        </pc:sldMkLst>
        <pc:picChg chg="del">
          <ac:chgData name="真由美 茅根" userId="6dc83b4166d8b785" providerId="LiveId" clId="{4C64B027-C786-4AEF-BBE6-84BE755C469D}" dt="2023-12-09T06:35:44.234" v="713" actId="21"/>
          <ac:picMkLst>
            <pc:docMk/>
            <pc:sldMk cId="3805009057" sldId="405"/>
            <ac:picMk id="10" creationId="{00532D4D-F6EE-EEFC-F39B-C660F67EDEDB}"/>
          </ac:picMkLst>
        </pc:picChg>
        <pc:picChg chg="add mod">
          <ac:chgData name="真由美 茅根" userId="6dc83b4166d8b785" providerId="LiveId" clId="{4C64B027-C786-4AEF-BBE6-84BE755C469D}" dt="2023-12-09T06:36:08.598" v="720" actId="692"/>
          <ac:picMkLst>
            <pc:docMk/>
            <pc:sldMk cId="3805009057" sldId="405"/>
            <ac:picMk id="11" creationId="{94C41234-0C45-B56D-1F4A-507DDD795314}"/>
          </ac:picMkLst>
        </pc:picChg>
      </pc:sldChg>
      <pc:sldChg chg="addSp modSp mod">
        <pc:chgData name="真由美 茅根" userId="6dc83b4166d8b785" providerId="LiveId" clId="{4C64B027-C786-4AEF-BBE6-84BE755C469D}" dt="2024-01-07T07:52:01.877" v="2742" actId="255"/>
        <pc:sldMkLst>
          <pc:docMk/>
          <pc:sldMk cId="3130229046" sldId="417"/>
        </pc:sldMkLst>
        <pc:spChg chg="add mod">
          <ac:chgData name="真由美 茅根" userId="6dc83b4166d8b785" providerId="LiveId" clId="{4C64B027-C786-4AEF-BBE6-84BE755C469D}" dt="2024-01-07T07:52:01.877" v="2742" actId="255"/>
          <ac:spMkLst>
            <pc:docMk/>
            <pc:sldMk cId="3130229046" sldId="417"/>
            <ac:spMk id="3" creationId="{77956E52-FE80-A57E-68A1-0ECBB945FD4B}"/>
          </ac:spMkLst>
        </pc:spChg>
        <pc:spChg chg="mod">
          <ac:chgData name="真由美 茅根" userId="6dc83b4166d8b785" providerId="LiveId" clId="{4C64B027-C786-4AEF-BBE6-84BE755C469D}" dt="2023-12-09T06:51:28.038" v="891" actId="6549"/>
          <ac:spMkLst>
            <pc:docMk/>
            <pc:sldMk cId="3130229046" sldId="417"/>
            <ac:spMk id="12" creationId="{9B21D1ED-3BDB-81D7-E826-95322C36BB50}"/>
          </ac:spMkLst>
        </pc:spChg>
      </pc:sldChg>
      <pc:sldChg chg="modSp mod">
        <pc:chgData name="真由美 茅根" userId="6dc83b4166d8b785" providerId="LiveId" clId="{4C64B027-C786-4AEF-BBE6-84BE755C469D}" dt="2024-01-07T04:59:50.951" v="2418" actId="20577"/>
        <pc:sldMkLst>
          <pc:docMk/>
          <pc:sldMk cId="1048470722" sldId="418"/>
        </pc:sldMkLst>
        <pc:spChg chg="mod">
          <ac:chgData name="真由美 茅根" userId="6dc83b4166d8b785" providerId="LiveId" clId="{4C64B027-C786-4AEF-BBE6-84BE755C469D}" dt="2024-01-07T04:59:50.951" v="2418" actId="20577"/>
          <ac:spMkLst>
            <pc:docMk/>
            <pc:sldMk cId="1048470722" sldId="418"/>
            <ac:spMk id="10" creationId="{2EE2C0DF-AF17-48C2-AF3B-EDDFD7E660DC}"/>
          </ac:spMkLst>
        </pc:spChg>
        <pc:spChg chg="mod">
          <ac:chgData name="真由美 茅根" userId="6dc83b4166d8b785" providerId="LiveId" clId="{4C64B027-C786-4AEF-BBE6-84BE755C469D}" dt="2023-12-09T06:29:25.768" v="695" actId="20577"/>
          <ac:spMkLst>
            <pc:docMk/>
            <pc:sldMk cId="1048470722" sldId="418"/>
            <ac:spMk id="12" creationId="{DD9549EA-17BF-4542-B267-5E9C00E66886}"/>
          </ac:spMkLst>
        </pc:spChg>
      </pc:sldChg>
      <pc:sldChg chg="modSp mod">
        <pc:chgData name="真由美 茅根" userId="6dc83b4166d8b785" providerId="LiveId" clId="{4C64B027-C786-4AEF-BBE6-84BE755C469D}" dt="2023-12-18T06:03:02.743" v="1960" actId="1035"/>
        <pc:sldMkLst>
          <pc:docMk/>
          <pc:sldMk cId="3900167466" sldId="419"/>
        </pc:sldMkLst>
        <pc:spChg chg="mod">
          <ac:chgData name="真由美 茅根" userId="6dc83b4166d8b785" providerId="LiveId" clId="{4C64B027-C786-4AEF-BBE6-84BE755C469D}" dt="2023-12-18T06:03:02.743" v="1960" actId="1035"/>
          <ac:spMkLst>
            <pc:docMk/>
            <pc:sldMk cId="3900167466" sldId="419"/>
            <ac:spMk id="7" creationId="{0DBC85DD-8CE3-40BD-910D-13CFF44D87D0}"/>
          </ac:spMkLst>
        </pc:spChg>
        <pc:spChg chg="mod">
          <ac:chgData name="真由美 茅根" userId="6dc83b4166d8b785" providerId="LiveId" clId="{4C64B027-C786-4AEF-BBE6-84BE755C469D}" dt="2023-12-09T06:04:42.796" v="289" actId="20577"/>
          <ac:spMkLst>
            <pc:docMk/>
            <pc:sldMk cId="3900167466" sldId="419"/>
            <ac:spMk id="9" creationId="{3817E084-03FC-4EDD-B309-5E9944833EE6}"/>
          </ac:spMkLst>
        </pc:spChg>
      </pc:sldChg>
      <pc:sldChg chg="addSp delSp modSp mod">
        <pc:chgData name="真由美 茅根" userId="6dc83b4166d8b785" providerId="LiveId" clId="{4C64B027-C786-4AEF-BBE6-84BE755C469D}" dt="2024-01-07T06:56:34.560" v="2546" actId="6549"/>
        <pc:sldMkLst>
          <pc:docMk/>
          <pc:sldMk cId="1967168850" sldId="420"/>
        </pc:sldMkLst>
        <pc:spChg chg="add mod">
          <ac:chgData name="真由美 茅根" userId="6dc83b4166d8b785" providerId="LiveId" clId="{4C64B027-C786-4AEF-BBE6-84BE755C469D}" dt="2024-01-07T06:55:52.261" v="2515" actId="1076"/>
          <ac:spMkLst>
            <pc:docMk/>
            <pc:sldMk cId="1967168850" sldId="420"/>
            <ac:spMk id="5" creationId="{017EBB6F-C12C-750A-D3DF-34B977D7F9CA}"/>
          </ac:spMkLst>
        </pc:spChg>
        <pc:spChg chg="mod">
          <ac:chgData name="真由美 茅根" userId="6dc83b4166d8b785" providerId="LiveId" clId="{4C64B027-C786-4AEF-BBE6-84BE755C469D}" dt="2024-01-07T06:56:34.560" v="2546" actId="6549"/>
          <ac:spMkLst>
            <pc:docMk/>
            <pc:sldMk cId="1967168850" sldId="420"/>
            <ac:spMk id="6" creationId="{5AC49C9E-49D8-FB12-EA8E-3BB93BC3CD89}"/>
          </ac:spMkLst>
        </pc:spChg>
        <pc:spChg chg="add mod">
          <ac:chgData name="真由美 茅根" userId="6dc83b4166d8b785" providerId="LiveId" clId="{4C64B027-C786-4AEF-BBE6-84BE755C469D}" dt="2024-01-07T06:53:33.165" v="2489" actId="20577"/>
          <ac:spMkLst>
            <pc:docMk/>
            <pc:sldMk cId="1967168850" sldId="420"/>
            <ac:spMk id="7" creationId="{D9E909D6-7D13-C74D-3580-5E2EB28BBBF0}"/>
          </ac:spMkLst>
        </pc:spChg>
        <pc:spChg chg="mod">
          <ac:chgData name="真由美 茅根" userId="6dc83b4166d8b785" providerId="LiveId" clId="{4C64B027-C786-4AEF-BBE6-84BE755C469D}" dt="2024-01-07T06:54:02.031" v="2506" actId="6549"/>
          <ac:spMkLst>
            <pc:docMk/>
            <pc:sldMk cId="1967168850" sldId="420"/>
            <ac:spMk id="15" creationId="{4847E7AA-CFBE-B184-3062-A51875542DD2}"/>
          </ac:spMkLst>
        </pc:spChg>
        <pc:spChg chg="add mod">
          <ac:chgData name="真由美 茅根" userId="6dc83b4166d8b785" providerId="LiveId" clId="{4C64B027-C786-4AEF-BBE6-84BE755C469D}" dt="2024-01-07T06:56:23.658" v="2538" actId="20577"/>
          <ac:spMkLst>
            <pc:docMk/>
            <pc:sldMk cId="1967168850" sldId="420"/>
            <ac:spMk id="18" creationId="{81BA5F79-D6A1-1E7C-6F4F-FEDEF738F9E4}"/>
          </ac:spMkLst>
        </pc:spChg>
        <pc:spChg chg="add del mod">
          <ac:chgData name="真由美 茅根" userId="6dc83b4166d8b785" providerId="LiveId" clId="{4C64B027-C786-4AEF-BBE6-84BE755C469D}" dt="2024-01-07T06:55:44.404" v="2513"/>
          <ac:spMkLst>
            <pc:docMk/>
            <pc:sldMk cId="1967168850" sldId="420"/>
            <ac:spMk id="19" creationId="{28F2C957-2082-A1F1-8330-5CB1068CB868}"/>
          </ac:spMkLst>
        </pc:spChg>
      </pc:sldChg>
      <pc:sldChg chg="addSp modSp mod">
        <pc:chgData name="真由美 茅根" userId="6dc83b4166d8b785" providerId="LiveId" clId="{4C64B027-C786-4AEF-BBE6-84BE755C469D}" dt="2024-01-07T07:52:27.301" v="2745" actId="255"/>
        <pc:sldMkLst>
          <pc:docMk/>
          <pc:sldMk cId="764271596" sldId="421"/>
        </pc:sldMkLst>
        <pc:spChg chg="add mod">
          <ac:chgData name="真由美 茅根" userId="6dc83b4166d8b785" providerId="LiveId" clId="{4C64B027-C786-4AEF-BBE6-84BE755C469D}" dt="2024-01-07T07:52:27.301" v="2745" actId="255"/>
          <ac:spMkLst>
            <pc:docMk/>
            <pc:sldMk cId="764271596" sldId="421"/>
            <ac:spMk id="5" creationId="{F8B67190-FD49-5980-B3F5-98559E9F3F37}"/>
          </ac:spMkLst>
        </pc:spChg>
      </pc:sldChg>
      <pc:sldChg chg="addSp modSp mod">
        <pc:chgData name="真由美 茅根" userId="6dc83b4166d8b785" providerId="LiveId" clId="{4C64B027-C786-4AEF-BBE6-84BE755C469D}" dt="2024-01-07T07:32:17.445" v="2676" actId="20577"/>
        <pc:sldMkLst>
          <pc:docMk/>
          <pc:sldMk cId="3870501814" sldId="443"/>
        </pc:sldMkLst>
        <pc:spChg chg="add mod">
          <ac:chgData name="真由美 茅根" userId="6dc83b4166d8b785" providerId="LiveId" clId="{4C64B027-C786-4AEF-BBE6-84BE755C469D}" dt="2024-01-07T07:32:17.445" v="2676" actId="20577"/>
          <ac:spMkLst>
            <pc:docMk/>
            <pc:sldMk cId="3870501814" sldId="443"/>
            <ac:spMk id="2" creationId="{FF415234-CCC1-510F-A348-5AD7177CB568}"/>
          </ac:spMkLst>
        </pc:spChg>
      </pc:sldChg>
      <pc:sldChg chg="addSp modSp mod">
        <pc:chgData name="真由美 茅根" userId="6dc83b4166d8b785" providerId="LiveId" clId="{4C64B027-C786-4AEF-BBE6-84BE755C469D}" dt="2024-01-07T07:51:50.438" v="2741" actId="255"/>
        <pc:sldMkLst>
          <pc:docMk/>
          <pc:sldMk cId="2364857474" sldId="446"/>
        </pc:sldMkLst>
        <pc:spChg chg="add mod">
          <ac:chgData name="真由美 茅根" userId="6dc83b4166d8b785" providerId="LiveId" clId="{4C64B027-C786-4AEF-BBE6-84BE755C469D}" dt="2024-01-07T07:51:50.438" v="2741" actId="255"/>
          <ac:spMkLst>
            <pc:docMk/>
            <pc:sldMk cId="2364857474" sldId="446"/>
            <ac:spMk id="10" creationId="{50A71C3C-F2E4-B191-F356-DB168F0FB2D9}"/>
          </ac:spMkLst>
        </pc:spChg>
      </pc:sldChg>
      <pc:sldChg chg="addSp delSp modSp mod">
        <pc:chgData name="真由美 茅根" userId="6dc83b4166d8b785" providerId="LiveId" clId="{4C64B027-C786-4AEF-BBE6-84BE755C469D}" dt="2023-12-19T06:39:21.814" v="1961" actId="14100"/>
        <pc:sldMkLst>
          <pc:docMk/>
          <pc:sldMk cId="61115367" sldId="456"/>
        </pc:sldMkLst>
        <pc:spChg chg="add mod">
          <ac:chgData name="真由美 茅根" userId="6dc83b4166d8b785" providerId="LiveId" clId="{4C64B027-C786-4AEF-BBE6-84BE755C469D}" dt="2023-12-09T07:43:40.402" v="1868" actId="20577"/>
          <ac:spMkLst>
            <pc:docMk/>
            <pc:sldMk cId="61115367" sldId="456"/>
            <ac:spMk id="5" creationId="{55C37F3C-D82F-82AF-C1B8-C4355CD89056}"/>
          </ac:spMkLst>
        </pc:spChg>
        <pc:spChg chg="del">
          <ac:chgData name="真由美 茅根" userId="6dc83b4166d8b785" providerId="LiveId" clId="{4C64B027-C786-4AEF-BBE6-84BE755C469D}" dt="2023-12-09T07:41:08.368" v="1786" actId="21"/>
          <ac:spMkLst>
            <pc:docMk/>
            <pc:sldMk cId="61115367" sldId="456"/>
            <ac:spMk id="11" creationId="{6F17F3A2-17CC-4A6F-8B92-BB564D5B1069}"/>
          </ac:spMkLst>
        </pc:spChg>
        <pc:picChg chg="add del mod ord">
          <ac:chgData name="真由美 茅根" userId="6dc83b4166d8b785" providerId="LiveId" clId="{4C64B027-C786-4AEF-BBE6-84BE755C469D}" dt="2023-12-09T07:41:56.316" v="1790" actId="21"/>
          <ac:picMkLst>
            <pc:docMk/>
            <pc:sldMk cId="61115367" sldId="456"/>
            <ac:picMk id="2" creationId="{ADC7ACB5-DECF-67F9-1ACA-694A29D35F86}"/>
          </ac:picMkLst>
        </pc:picChg>
        <pc:picChg chg="add mod">
          <ac:chgData name="真由美 茅根" userId="6dc83b4166d8b785" providerId="LiveId" clId="{4C64B027-C786-4AEF-BBE6-84BE755C469D}" dt="2023-12-19T06:39:21.814" v="1961" actId="14100"/>
          <ac:picMkLst>
            <pc:docMk/>
            <pc:sldMk cId="61115367" sldId="456"/>
            <ac:picMk id="6" creationId="{748DD01C-93E3-E2EB-5A78-1AFC52FE3504}"/>
          </ac:picMkLst>
        </pc:picChg>
        <pc:picChg chg="del">
          <ac:chgData name="真由美 茅根" userId="6dc83b4166d8b785" providerId="LiveId" clId="{4C64B027-C786-4AEF-BBE6-84BE755C469D}" dt="2023-12-09T07:43:53.370" v="1869" actId="21"/>
          <ac:picMkLst>
            <pc:docMk/>
            <pc:sldMk cId="61115367" sldId="456"/>
            <ac:picMk id="17" creationId="{0F0200BA-3EC6-4488-A114-9A26E0D8FEB8}"/>
          </ac:picMkLst>
        </pc:picChg>
      </pc:sldChg>
      <pc:sldChg chg="addSp delSp modSp mod">
        <pc:chgData name="真由美 茅根" userId="6dc83b4166d8b785" providerId="LiveId" clId="{4C64B027-C786-4AEF-BBE6-84BE755C469D}" dt="2024-01-07T07:14:42.595" v="2621" actId="14100"/>
        <pc:sldMkLst>
          <pc:docMk/>
          <pc:sldMk cId="1223190378" sldId="459"/>
        </pc:sldMkLst>
        <pc:spChg chg="add mod">
          <ac:chgData name="真由美 茅根" userId="6dc83b4166d8b785" providerId="LiveId" clId="{4C64B027-C786-4AEF-BBE6-84BE755C469D}" dt="2024-01-07T07:14:42.595" v="2621" actId="14100"/>
          <ac:spMkLst>
            <pc:docMk/>
            <pc:sldMk cId="1223190378" sldId="459"/>
            <ac:spMk id="3" creationId="{0A4D0158-CA16-E3E9-64D9-7FAE4F45AA36}"/>
          </ac:spMkLst>
        </pc:spChg>
        <pc:spChg chg="add del">
          <ac:chgData name="真由美 茅根" userId="6dc83b4166d8b785" providerId="LiveId" clId="{4C64B027-C786-4AEF-BBE6-84BE755C469D}" dt="2024-01-07T07:07:43.890" v="2599" actId="22"/>
          <ac:spMkLst>
            <pc:docMk/>
            <pc:sldMk cId="1223190378" sldId="459"/>
            <ac:spMk id="8" creationId="{3292E277-B3EF-CA1A-D033-3796DDF472B9}"/>
          </ac:spMkLst>
        </pc:spChg>
        <pc:picChg chg="mod">
          <ac:chgData name="真由美 茅根" userId="6dc83b4166d8b785" providerId="LiveId" clId="{4C64B027-C786-4AEF-BBE6-84BE755C469D}" dt="2024-01-07T07:07:32.051" v="2598" actId="1076"/>
          <ac:picMkLst>
            <pc:docMk/>
            <pc:sldMk cId="1223190378" sldId="459"/>
            <ac:picMk id="7" creationId="{B741EA1E-7E4B-B1F1-042B-713F9EFBF0DD}"/>
          </ac:picMkLst>
        </pc:picChg>
      </pc:sldChg>
      <pc:sldChg chg="addSp modSp mod">
        <pc:chgData name="真由美 茅根" userId="6dc83b4166d8b785" providerId="LiveId" clId="{4C64B027-C786-4AEF-BBE6-84BE755C469D}" dt="2024-01-07T07:17:02.287" v="2639" actId="20577"/>
        <pc:sldMkLst>
          <pc:docMk/>
          <pc:sldMk cId="3591724572" sldId="460"/>
        </pc:sldMkLst>
        <pc:spChg chg="add mod">
          <ac:chgData name="真由美 茅根" userId="6dc83b4166d8b785" providerId="LiveId" clId="{4C64B027-C786-4AEF-BBE6-84BE755C469D}" dt="2024-01-07T07:15:27.225" v="2636" actId="20577"/>
          <ac:spMkLst>
            <pc:docMk/>
            <pc:sldMk cId="3591724572" sldId="460"/>
            <ac:spMk id="3" creationId="{F9C2A17E-0BE7-FEAF-9FC4-C2D7DA22D0B0}"/>
          </ac:spMkLst>
        </pc:spChg>
        <pc:spChg chg="mod">
          <ac:chgData name="真由美 茅根" userId="6dc83b4166d8b785" providerId="LiveId" clId="{4C64B027-C786-4AEF-BBE6-84BE755C469D}" dt="2024-01-07T07:17:02.287" v="2639" actId="20577"/>
          <ac:spMkLst>
            <pc:docMk/>
            <pc:sldMk cId="3591724572" sldId="460"/>
            <ac:spMk id="8" creationId="{7A5430FA-4B1A-7C05-9528-27AF7CC2D37C}"/>
          </ac:spMkLst>
        </pc:spChg>
        <pc:spChg chg="mod">
          <ac:chgData name="真由美 茅根" userId="6dc83b4166d8b785" providerId="LiveId" clId="{4C64B027-C786-4AEF-BBE6-84BE755C469D}" dt="2024-01-07T07:15:08.696" v="2623"/>
          <ac:spMkLst>
            <pc:docMk/>
            <pc:sldMk cId="3591724572" sldId="460"/>
            <ac:spMk id="9" creationId="{85598147-0667-6D9C-93E1-D38E2B991D40}"/>
          </ac:spMkLst>
        </pc:spChg>
      </pc:sldChg>
      <pc:sldChg chg="addSp modSp mod">
        <pc:chgData name="真由美 茅根" userId="6dc83b4166d8b785" providerId="LiveId" clId="{4C64B027-C786-4AEF-BBE6-84BE755C469D}" dt="2024-01-07T07:53:06.858" v="2747" actId="255"/>
        <pc:sldMkLst>
          <pc:docMk/>
          <pc:sldMk cId="3001246970" sldId="461"/>
        </pc:sldMkLst>
        <pc:spChg chg="add mod">
          <ac:chgData name="真由美 茅根" userId="6dc83b4166d8b785" providerId="LiveId" clId="{4C64B027-C786-4AEF-BBE6-84BE755C469D}" dt="2024-01-07T07:31:36.442" v="2669" actId="20577"/>
          <ac:spMkLst>
            <pc:docMk/>
            <pc:sldMk cId="3001246970" sldId="461"/>
            <ac:spMk id="3" creationId="{CBBB4DB1-4FE3-CC82-ACAC-FB6BD59146C9}"/>
          </ac:spMkLst>
        </pc:spChg>
        <pc:spChg chg="add mod">
          <ac:chgData name="真由美 茅根" userId="6dc83b4166d8b785" providerId="LiveId" clId="{4C64B027-C786-4AEF-BBE6-84BE755C469D}" dt="2024-01-07T07:53:06.858" v="2747" actId="255"/>
          <ac:spMkLst>
            <pc:docMk/>
            <pc:sldMk cId="3001246970" sldId="461"/>
            <ac:spMk id="7" creationId="{7FE54642-9AD5-3EDD-395E-B379AE6454B0}"/>
          </ac:spMkLst>
        </pc:spChg>
      </pc:sldChg>
      <pc:sldChg chg="addSp delSp modSp mod">
        <pc:chgData name="真由美 茅根" userId="6dc83b4166d8b785" providerId="LiveId" clId="{4C64B027-C786-4AEF-BBE6-84BE755C469D}" dt="2024-01-07T07:40:18.081" v="2705" actId="20577"/>
        <pc:sldMkLst>
          <pc:docMk/>
          <pc:sldMk cId="1025445728" sldId="462"/>
        </pc:sldMkLst>
        <pc:spChg chg="add mod">
          <ac:chgData name="真由美 茅根" userId="6dc83b4166d8b785" providerId="LiveId" clId="{4C64B027-C786-4AEF-BBE6-84BE755C469D}" dt="2024-01-07T07:40:18.081" v="2705" actId="20577"/>
          <ac:spMkLst>
            <pc:docMk/>
            <pc:sldMk cId="1025445728" sldId="462"/>
            <ac:spMk id="7" creationId="{6234BB85-0BD2-8881-ED01-7AF14C4E4BAF}"/>
          </ac:spMkLst>
        </pc:spChg>
        <pc:spChg chg="mod">
          <ac:chgData name="真由美 茅根" userId="6dc83b4166d8b785" providerId="LiveId" clId="{4C64B027-C786-4AEF-BBE6-84BE755C469D}" dt="2023-12-23T02:42:09.268" v="2291" actId="1076"/>
          <ac:spMkLst>
            <pc:docMk/>
            <pc:sldMk cId="1025445728" sldId="462"/>
            <ac:spMk id="8" creationId="{14201B4F-3FCD-E4A3-4B73-E2EE999BB31E}"/>
          </ac:spMkLst>
        </pc:spChg>
        <pc:spChg chg="mod">
          <ac:chgData name="真由美 茅根" userId="6dc83b4166d8b785" providerId="LiveId" clId="{4C64B027-C786-4AEF-BBE6-84BE755C469D}" dt="2023-12-23T02:44:39.547" v="2320" actId="20577"/>
          <ac:spMkLst>
            <pc:docMk/>
            <pc:sldMk cId="1025445728" sldId="462"/>
            <ac:spMk id="10" creationId="{0997EB36-3254-D7C8-AC63-4ABA5C6B79F1}"/>
          </ac:spMkLst>
        </pc:spChg>
        <pc:picChg chg="add mod">
          <ac:chgData name="真由美 茅根" userId="6dc83b4166d8b785" providerId="LiveId" clId="{4C64B027-C786-4AEF-BBE6-84BE755C469D}" dt="2023-12-23T02:46:14.851" v="2328" actId="1076"/>
          <ac:picMkLst>
            <pc:docMk/>
            <pc:sldMk cId="1025445728" sldId="462"/>
            <ac:picMk id="3" creationId="{C13FE7F7-5C68-E3A5-6F09-B58D32759E38}"/>
          </ac:picMkLst>
        </pc:picChg>
        <pc:picChg chg="del">
          <ac:chgData name="真由美 茅根" userId="6dc83b4166d8b785" providerId="LiveId" clId="{4C64B027-C786-4AEF-BBE6-84BE755C469D}" dt="2023-12-23T02:42:35.045" v="2293" actId="21"/>
          <ac:picMkLst>
            <pc:docMk/>
            <pc:sldMk cId="1025445728" sldId="462"/>
            <ac:picMk id="1026" creationId="{9C4F6B35-3EDA-7F59-CD05-C9EE1D9B35D6}"/>
          </ac:picMkLst>
        </pc:picChg>
        <pc:picChg chg="del mod">
          <ac:chgData name="真由美 茅根" userId="6dc83b4166d8b785" providerId="LiveId" clId="{4C64B027-C786-4AEF-BBE6-84BE755C469D}" dt="2023-12-23T02:46:13.060" v="2327" actId="21"/>
          <ac:picMkLst>
            <pc:docMk/>
            <pc:sldMk cId="1025445728" sldId="462"/>
            <ac:picMk id="1028" creationId="{A17783D7-C342-3386-2DBC-AF95CE99CA4C}"/>
          </ac:picMkLst>
        </pc:picChg>
      </pc:sldChg>
      <pc:sldChg chg="addSp modSp mod">
        <pc:chgData name="真由美 茅根" userId="6dc83b4166d8b785" providerId="LiveId" clId="{4C64B027-C786-4AEF-BBE6-84BE755C469D}" dt="2024-01-07T07:37:33.683" v="2698" actId="20577"/>
        <pc:sldMkLst>
          <pc:docMk/>
          <pc:sldMk cId="3720468305" sldId="465"/>
        </pc:sldMkLst>
        <pc:spChg chg="add mod">
          <ac:chgData name="真由美 茅根" userId="6dc83b4166d8b785" providerId="LiveId" clId="{4C64B027-C786-4AEF-BBE6-84BE755C469D}" dt="2024-01-07T07:37:33.683" v="2698" actId="20577"/>
          <ac:spMkLst>
            <pc:docMk/>
            <pc:sldMk cId="3720468305" sldId="465"/>
            <ac:spMk id="3" creationId="{362C02C5-3997-DE5C-9CE9-13558080FC06}"/>
          </ac:spMkLst>
        </pc:spChg>
      </pc:sldChg>
      <pc:sldChg chg="addSp delSp modSp mod">
        <pc:chgData name="真由美 茅根" userId="6dc83b4166d8b785" providerId="LiveId" clId="{4C64B027-C786-4AEF-BBE6-84BE755C469D}" dt="2024-01-07T07:52:17.807" v="2744" actId="255"/>
        <pc:sldMkLst>
          <pc:docMk/>
          <pc:sldMk cId="2760584636" sldId="467"/>
        </pc:sldMkLst>
        <pc:spChg chg="add mod">
          <ac:chgData name="真由美 茅根" userId="6dc83b4166d8b785" providerId="LiveId" clId="{4C64B027-C786-4AEF-BBE6-84BE755C469D}" dt="2024-01-07T07:52:17.807" v="2744" actId="255"/>
          <ac:spMkLst>
            <pc:docMk/>
            <pc:sldMk cId="2760584636" sldId="467"/>
            <ac:spMk id="3" creationId="{146643EE-1E74-F1C8-77D5-ACC69C358E31}"/>
          </ac:spMkLst>
        </pc:spChg>
        <pc:spChg chg="mod">
          <ac:chgData name="真由美 茅根" userId="6dc83b4166d8b785" providerId="LiveId" clId="{4C64B027-C786-4AEF-BBE6-84BE755C469D}" dt="2023-12-23T02:16:39.393" v="2025" actId="20577"/>
          <ac:spMkLst>
            <pc:docMk/>
            <pc:sldMk cId="2760584636" sldId="467"/>
            <ac:spMk id="7" creationId="{0E40D9D9-CFE3-C930-49A2-E7642332CEEA}"/>
          </ac:spMkLst>
        </pc:spChg>
        <pc:picChg chg="add del mod">
          <ac:chgData name="真由美 茅根" userId="6dc83b4166d8b785" providerId="LiveId" clId="{4C64B027-C786-4AEF-BBE6-84BE755C469D}" dt="2023-12-09T06:58:02.392" v="902" actId="21"/>
          <ac:picMkLst>
            <pc:docMk/>
            <pc:sldMk cId="2760584636" sldId="467"/>
            <ac:picMk id="5" creationId="{704D1CFA-B18E-A8C9-2E7A-F0F9A16519CE}"/>
          </ac:picMkLst>
        </pc:picChg>
        <pc:picChg chg="add mod">
          <ac:chgData name="真由美 茅根" userId="6dc83b4166d8b785" providerId="LiveId" clId="{4C64B027-C786-4AEF-BBE6-84BE755C469D}" dt="2023-12-23T02:16:06.570" v="2022" actId="692"/>
          <ac:picMkLst>
            <pc:docMk/>
            <pc:sldMk cId="2760584636" sldId="467"/>
            <ac:picMk id="5" creationId="{EA24FC62-5204-6152-6F4C-EB4E18C7BE05}"/>
          </ac:picMkLst>
        </pc:picChg>
        <pc:picChg chg="del">
          <ac:chgData name="真由美 茅根" userId="6dc83b4166d8b785" providerId="LiveId" clId="{4C64B027-C786-4AEF-BBE6-84BE755C469D}" dt="2023-12-09T06:56:46.231" v="896" actId="21"/>
          <ac:picMkLst>
            <pc:docMk/>
            <pc:sldMk cId="2760584636" sldId="467"/>
            <ac:picMk id="6" creationId="{1947FD14-EE39-AD26-33A0-BBF42D655E9D}"/>
          </ac:picMkLst>
        </pc:picChg>
        <pc:picChg chg="add del mod">
          <ac:chgData name="真由美 茅根" userId="6dc83b4166d8b785" providerId="LiveId" clId="{4C64B027-C786-4AEF-BBE6-84BE755C469D}" dt="2023-12-23T02:15:33.058" v="2013" actId="21"/>
          <ac:picMkLst>
            <pc:docMk/>
            <pc:sldMk cId="2760584636" sldId="467"/>
            <ac:picMk id="14" creationId="{81D4D2C0-6169-E2B8-8D04-CD6A628046DA}"/>
          </ac:picMkLst>
        </pc:picChg>
      </pc:sldChg>
      <pc:sldChg chg="modSp mod">
        <pc:chgData name="真由美 茅根" userId="6dc83b4166d8b785" providerId="LiveId" clId="{4C64B027-C786-4AEF-BBE6-84BE755C469D}" dt="2023-12-23T02:39:07.041" v="2268" actId="207"/>
        <pc:sldMkLst>
          <pc:docMk/>
          <pc:sldMk cId="2520735232" sldId="468"/>
        </pc:sldMkLst>
        <pc:spChg chg="mod">
          <ac:chgData name="真由美 茅根" userId="6dc83b4166d8b785" providerId="LiveId" clId="{4C64B027-C786-4AEF-BBE6-84BE755C469D}" dt="2023-12-23T02:39:07.041" v="2268" actId="207"/>
          <ac:spMkLst>
            <pc:docMk/>
            <pc:sldMk cId="2520735232" sldId="468"/>
            <ac:spMk id="8" creationId="{0618D62B-B65A-F523-7B2E-6DF654C225FD}"/>
          </ac:spMkLst>
        </pc:spChg>
        <pc:spChg chg="mod">
          <ac:chgData name="真由美 茅根" userId="6dc83b4166d8b785" providerId="LiveId" clId="{4C64B027-C786-4AEF-BBE6-84BE755C469D}" dt="2023-12-23T02:37:16.141" v="2210" actId="20577"/>
          <ac:spMkLst>
            <pc:docMk/>
            <pc:sldMk cId="2520735232" sldId="468"/>
            <ac:spMk id="10" creationId="{F6E14732-6030-97AA-491A-AB04AFCBC88F}"/>
          </ac:spMkLst>
        </pc:spChg>
        <pc:spChg chg="mod">
          <ac:chgData name="真由美 茅根" userId="6dc83b4166d8b785" providerId="LiveId" clId="{4C64B027-C786-4AEF-BBE6-84BE755C469D}" dt="2023-12-23T02:38:29.663" v="2267" actId="1076"/>
          <ac:spMkLst>
            <pc:docMk/>
            <pc:sldMk cId="2520735232" sldId="468"/>
            <ac:spMk id="17" creationId="{1FCB5903-B5B5-C401-FB86-75441D22A186}"/>
          </ac:spMkLst>
        </pc:spChg>
      </pc:sldChg>
      <pc:sldChg chg="addSp delSp modSp add mod">
        <pc:chgData name="真由美 茅根" userId="6dc83b4166d8b785" providerId="LiveId" clId="{4C64B027-C786-4AEF-BBE6-84BE755C469D}" dt="2024-01-07T07:52:09.295" v="2743" actId="255"/>
        <pc:sldMkLst>
          <pc:docMk/>
          <pc:sldMk cId="1175448926" sldId="469"/>
        </pc:sldMkLst>
        <pc:spChg chg="add mod">
          <ac:chgData name="真由美 茅根" userId="6dc83b4166d8b785" providerId="LiveId" clId="{4C64B027-C786-4AEF-BBE6-84BE755C469D}" dt="2024-01-07T07:52:09.295" v="2743" actId="255"/>
          <ac:spMkLst>
            <pc:docMk/>
            <pc:sldMk cId="1175448926" sldId="469"/>
            <ac:spMk id="3" creationId="{43C19FEC-74BD-DBFF-0BCF-51678978DC36}"/>
          </ac:spMkLst>
        </pc:spChg>
        <pc:spChg chg="mod">
          <ac:chgData name="真由美 茅根" userId="6dc83b4166d8b785" providerId="LiveId" clId="{4C64B027-C786-4AEF-BBE6-84BE755C469D}" dt="2023-12-09T06:48:08.614" v="873" actId="14100"/>
          <ac:spMkLst>
            <pc:docMk/>
            <pc:sldMk cId="1175448926" sldId="469"/>
            <ac:spMk id="7" creationId="{6B5BE636-B6B9-3192-4C89-F0E2493FBB31}"/>
          </ac:spMkLst>
        </pc:spChg>
        <pc:spChg chg="del">
          <ac:chgData name="真由美 茅根" userId="6dc83b4166d8b785" providerId="LiveId" clId="{4C64B027-C786-4AEF-BBE6-84BE755C469D}" dt="2023-12-09T06:45:55.836" v="838" actId="21"/>
          <ac:spMkLst>
            <pc:docMk/>
            <pc:sldMk cId="1175448926" sldId="469"/>
            <ac:spMk id="8" creationId="{3DBCC7AB-7714-4286-0DB1-A592030E80A7}"/>
          </ac:spMkLst>
        </pc:spChg>
        <pc:spChg chg="del">
          <ac:chgData name="真由美 茅根" userId="6dc83b4166d8b785" providerId="LiveId" clId="{4C64B027-C786-4AEF-BBE6-84BE755C469D}" dt="2023-12-09T06:45:59.070" v="839" actId="21"/>
          <ac:spMkLst>
            <pc:docMk/>
            <pc:sldMk cId="1175448926" sldId="469"/>
            <ac:spMk id="9" creationId="{9F00D592-7DC9-59F0-8D12-EECBB88EC83D}"/>
          </ac:spMkLst>
        </pc:spChg>
        <pc:spChg chg="mod">
          <ac:chgData name="真由美 茅根" userId="6dc83b4166d8b785" providerId="LiveId" clId="{4C64B027-C786-4AEF-BBE6-84BE755C469D}" dt="2023-12-09T06:51:33.441" v="893" actId="20577"/>
          <ac:spMkLst>
            <pc:docMk/>
            <pc:sldMk cId="1175448926" sldId="469"/>
            <ac:spMk id="12" creationId="{9B21D1ED-3BDB-81D7-E826-95322C36BB50}"/>
          </ac:spMkLst>
        </pc:spChg>
        <pc:picChg chg="add del mod">
          <ac:chgData name="真由美 茅根" userId="6dc83b4166d8b785" providerId="LiveId" clId="{4C64B027-C786-4AEF-BBE6-84BE755C469D}" dt="2023-12-09T06:46:37.465" v="844" actId="21"/>
          <ac:picMkLst>
            <pc:docMk/>
            <pc:sldMk cId="1175448926" sldId="469"/>
            <ac:picMk id="5" creationId="{CB666566-EB41-2831-5C53-99769E9F91D2}"/>
          </ac:picMkLst>
        </pc:picChg>
        <pc:picChg chg="del">
          <ac:chgData name="真由美 茅根" userId="6dc83b4166d8b785" providerId="LiveId" clId="{4C64B027-C786-4AEF-BBE6-84BE755C469D}" dt="2023-12-09T06:46:02.361" v="840" actId="21"/>
          <ac:picMkLst>
            <pc:docMk/>
            <pc:sldMk cId="1175448926" sldId="469"/>
            <ac:picMk id="10" creationId="{EB667507-4BEE-31ED-F181-499446B69925}"/>
          </ac:picMkLst>
        </pc:picChg>
        <pc:picChg chg="add del mod">
          <ac:chgData name="真由美 茅根" userId="6dc83b4166d8b785" providerId="LiveId" clId="{4C64B027-C786-4AEF-BBE6-84BE755C469D}" dt="2023-12-09T06:47:37.230" v="849" actId="21"/>
          <ac:picMkLst>
            <pc:docMk/>
            <pc:sldMk cId="1175448926" sldId="469"/>
            <ac:picMk id="13" creationId="{A30D9299-9820-5E71-71E7-32A504741666}"/>
          </ac:picMkLst>
        </pc:picChg>
        <pc:picChg chg="add mod">
          <ac:chgData name="真由美 茅根" userId="6dc83b4166d8b785" providerId="LiveId" clId="{4C64B027-C786-4AEF-BBE6-84BE755C469D}" dt="2023-12-09T06:51:58.289" v="894" actId="1076"/>
          <ac:picMkLst>
            <pc:docMk/>
            <pc:sldMk cId="1175448926" sldId="469"/>
            <ac:picMk id="15" creationId="{D209CDCA-E583-7165-01DE-D752128ECFDE}"/>
          </ac:picMkLst>
        </pc:picChg>
        <pc:picChg chg="add mod ord">
          <ac:chgData name="真由美 茅根" userId="6dc83b4166d8b785" providerId="LiveId" clId="{4C64B027-C786-4AEF-BBE6-84BE755C469D}" dt="2023-12-09T06:51:00.661" v="890" actId="1076"/>
          <ac:picMkLst>
            <pc:docMk/>
            <pc:sldMk cId="1175448926" sldId="469"/>
            <ac:picMk id="17" creationId="{E3B3BC52-7B98-70DE-96BB-58C8FF87C6E3}"/>
          </ac:picMkLst>
        </pc:picChg>
      </pc:sldChg>
      <pc:sldChg chg="addSp delSp modSp mod">
        <pc:chgData name="真由美 茅根" userId="6dc83b4166d8b785" providerId="LiveId" clId="{4C64B027-C786-4AEF-BBE6-84BE755C469D}" dt="2024-01-07T07:52:40.874" v="2746" actId="255"/>
        <pc:sldMkLst>
          <pc:docMk/>
          <pc:sldMk cId="2971114766" sldId="470"/>
        </pc:sldMkLst>
        <pc:spChg chg="mod">
          <ac:chgData name="真由美 茅根" userId="6dc83b4166d8b785" providerId="LiveId" clId="{4C64B027-C786-4AEF-BBE6-84BE755C469D}" dt="2023-12-09T07:10:46.159" v="1255" actId="1076"/>
          <ac:spMkLst>
            <pc:docMk/>
            <pc:sldMk cId="2971114766" sldId="470"/>
            <ac:spMk id="4" creationId="{6D1ADF11-45ED-420A-D43F-B2030FAE6E8F}"/>
          </ac:spMkLst>
        </pc:spChg>
        <pc:spChg chg="add mod">
          <ac:chgData name="真由美 茅根" userId="6dc83b4166d8b785" providerId="LiveId" clId="{4C64B027-C786-4AEF-BBE6-84BE755C469D}" dt="2023-12-09T07:09:36.659" v="1245" actId="207"/>
          <ac:spMkLst>
            <pc:docMk/>
            <pc:sldMk cId="2971114766" sldId="470"/>
            <ac:spMk id="5" creationId="{39451CB8-EC81-BDAB-C4BD-8E2105BAF7AB}"/>
          </ac:spMkLst>
        </pc:spChg>
        <pc:spChg chg="del mod">
          <ac:chgData name="真由美 茅根" userId="6dc83b4166d8b785" providerId="LiveId" clId="{4C64B027-C786-4AEF-BBE6-84BE755C469D}" dt="2023-12-09T07:09:02.124" v="1219" actId="21"/>
          <ac:spMkLst>
            <pc:docMk/>
            <pc:sldMk cId="2971114766" sldId="470"/>
            <ac:spMk id="6" creationId="{5AC49C9E-49D8-FB12-EA8E-3BB93BC3CD89}"/>
          </ac:spMkLst>
        </pc:spChg>
        <pc:spChg chg="add mod">
          <ac:chgData name="真由美 茅根" userId="6dc83b4166d8b785" providerId="LiveId" clId="{4C64B027-C786-4AEF-BBE6-84BE755C469D}" dt="2024-01-07T07:52:40.874" v="2746" actId="255"/>
          <ac:spMkLst>
            <pc:docMk/>
            <pc:sldMk cId="2971114766" sldId="470"/>
            <ac:spMk id="6" creationId="{F916E911-EFE9-2667-2B88-9F484F948840}"/>
          </ac:spMkLst>
        </pc:spChg>
        <pc:spChg chg="del">
          <ac:chgData name="真由美 茅根" userId="6dc83b4166d8b785" providerId="LiveId" clId="{4C64B027-C786-4AEF-BBE6-84BE755C469D}" dt="2023-12-09T07:10:53.088" v="1256" actId="21"/>
          <ac:spMkLst>
            <pc:docMk/>
            <pc:sldMk cId="2971114766" sldId="470"/>
            <ac:spMk id="8" creationId="{AD44393C-8C82-33C6-29CD-ED14F9F4DDCA}"/>
          </ac:spMkLst>
        </pc:spChg>
        <pc:spChg chg="del">
          <ac:chgData name="真由美 茅根" userId="6dc83b4166d8b785" providerId="LiveId" clId="{4C64B027-C786-4AEF-BBE6-84BE755C469D}" dt="2023-12-09T07:10:55.615" v="1257" actId="21"/>
          <ac:spMkLst>
            <pc:docMk/>
            <pc:sldMk cId="2971114766" sldId="470"/>
            <ac:spMk id="9" creationId="{EC13BC30-A3DD-FA22-496D-C07F83BADB27}"/>
          </ac:spMkLst>
        </pc:spChg>
        <pc:spChg chg="del">
          <ac:chgData name="真由美 茅根" userId="6dc83b4166d8b785" providerId="LiveId" clId="{4C64B027-C786-4AEF-BBE6-84BE755C469D}" dt="2023-12-09T07:11:23.414" v="1262" actId="21"/>
          <ac:spMkLst>
            <pc:docMk/>
            <pc:sldMk cId="2971114766" sldId="470"/>
            <ac:spMk id="10" creationId="{CA0B0315-2CF6-75CA-5DCC-D71DE5B71426}"/>
          </ac:spMkLst>
        </pc:spChg>
        <pc:spChg chg="del">
          <ac:chgData name="真由美 茅根" userId="6dc83b4166d8b785" providerId="LiveId" clId="{4C64B027-C786-4AEF-BBE6-84BE755C469D}" dt="2023-12-09T07:11:01.366" v="1259" actId="21"/>
          <ac:spMkLst>
            <pc:docMk/>
            <pc:sldMk cId="2971114766" sldId="470"/>
            <ac:spMk id="11" creationId="{4EFB60C8-8292-CFE8-FD86-A0456968B7B0}"/>
          </ac:spMkLst>
        </pc:spChg>
        <pc:spChg chg="del">
          <ac:chgData name="真由美 茅根" userId="6dc83b4166d8b785" providerId="LiveId" clId="{4C64B027-C786-4AEF-BBE6-84BE755C469D}" dt="2023-12-09T07:11:26.670" v="1263" actId="21"/>
          <ac:spMkLst>
            <pc:docMk/>
            <pc:sldMk cId="2971114766" sldId="470"/>
            <ac:spMk id="12" creationId="{BE2B72BC-6E12-A247-34F0-D10A062B7AD4}"/>
          </ac:spMkLst>
        </pc:spChg>
        <pc:spChg chg="del">
          <ac:chgData name="真由美 茅根" userId="6dc83b4166d8b785" providerId="LiveId" clId="{4C64B027-C786-4AEF-BBE6-84BE755C469D}" dt="2023-12-09T07:11:03.565" v="1260" actId="21"/>
          <ac:spMkLst>
            <pc:docMk/>
            <pc:sldMk cId="2971114766" sldId="470"/>
            <ac:spMk id="13" creationId="{243356E6-0635-FBD2-3C0E-59E76F953F2C}"/>
          </ac:spMkLst>
        </pc:spChg>
        <pc:spChg chg="del">
          <ac:chgData name="真由美 茅根" userId="6dc83b4166d8b785" providerId="LiveId" clId="{4C64B027-C786-4AEF-BBE6-84BE755C469D}" dt="2023-12-09T07:10:58.622" v="1258" actId="21"/>
          <ac:spMkLst>
            <pc:docMk/>
            <pc:sldMk cId="2971114766" sldId="470"/>
            <ac:spMk id="14" creationId="{B3B11B82-FEC3-E1E8-A31F-317D99C537AB}"/>
          </ac:spMkLst>
        </pc:spChg>
        <pc:spChg chg="mod">
          <ac:chgData name="真由美 茅根" userId="6dc83b4166d8b785" providerId="LiveId" clId="{4C64B027-C786-4AEF-BBE6-84BE755C469D}" dt="2023-12-09T07:16:44.636" v="1501" actId="1076"/>
          <ac:spMkLst>
            <pc:docMk/>
            <pc:sldMk cId="2971114766" sldId="470"/>
            <ac:spMk id="15" creationId="{4847E7AA-CFBE-B184-3062-A51875542DD2}"/>
          </ac:spMkLst>
        </pc:spChg>
        <pc:spChg chg="mod">
          <ac:chgData name="真由美 茅根" userId="6dc83b4166d8b785" providerId="LiveId" clId="{4C64B027-C786-4AEF-BBE6-84BE755C469D}" dt="2023-12-09T07:10:40.871" v="1254" actId="20577"/>
          <ac:spMkLst>
            <pc:docMk/>
            <pc:sldMk cId="2971114766" sldId="470"/>
            <ac:spMk id="17" creationId="{9C050CF1-B661-FACD-BB47-0E81274633B5}"/>
          </ac:spMkLst>
        </pc:spChg>
        <pc:spChg chg="add del mod">
          <ac:chgData name="真由美 茅根" userId="6dc83b4166d8b785" providerId="LiveId" clId="{4C64B027-C786-4AEF-BBE6-84BE755C469D}" dt="2023-12-09T07:11:19.184" v="1261" actId="21"/>
          <ac:spMkLst>
            <pc:docMk/>
            <pc:sldMk cId="2971114766" sldId="470"/>
            <ac:spMk id="18" creationId="{A1A44445-9CE8-AC4A-111E-F9209D760FBB}"/>
          </ac:spMkLst>
        </pc:spChg>
        <pc:picChg chg="add del">
          <ac:chgData name="真由美 茅根" userId="6dc83b4166d8b785" providerId="LiveId" clId="{4C64B027-C786-4AEF-BBE6-84BE755C469D}" dt="2023-12-09T07:13:15.988" v="1267" actId="21"/>
          <ac:picMkLst>
            <pc:docMk/>
            <pc:sldMk cId="2971114766" sldId="470"/>
            <ac:picMk id="20" creationId="{00854EED-E5F6-DD1D-4C54-9BD8A81CDD49}"/>
          </ac:picMkLst>
        </pc:picChg>
        <pc:picChg chg="add mod">
          <ac:chgData name="真由美 茅根" userId="6dc83b4166d8b785" providerId="LiveId" clId="{4C64B027-C786-4AEF-BBE6-84BE755C469D}" dt="2023-12-09T07:16:48.620" v="1502" actId="1076"/>
          <ac:picMkLst>
            <pc:docMk/>
            <pc:sldMk cId="2971114766" sldId="470"/>
            <ac:picMk id="22" creationId="{0059E44B-4338-6FFD-2A5E-85A0604E1F10}"/>
          </ac:picMkLst>
        </pc:picChg>
      </pc:sldChg>
    </pc:docChg>
  </pc:docChgLst>
  <pc:docChgLst>
    <pc:chgData name="茅根 真由美" userId="6dc83b4166d8b785" providerId="LiveId" clId="{CF37D377-A2A1-44CD-A225-5994BD8B6C9D}"/>
    <pc:docChg chg="undo redo custSel addSld delSld modSld sldOrd">
      <pc:chgData name="茅根 真由美" userId="6dc83b4166d8b785" providerId="LiveId" clId="{CF37D377-A2A1-44CD-A225-5994BD8B6C9D}" dt="2023-01-18T11:33:50.632" v="5447" actId="2696"/>
      <pc:docMkLst>
        <pc:docMk/>
      </pc:docMkLst>
      <pc:sldChg chg="addSp delSp modSp mod ord">
        <pc:chgData name="茅根 真由美" userId="6dc83b4166d8b785" providerId="LiveId" clId="{CF37D377-A2A1-44CD-A225-5994BD8B6C9D}" dt="2022-10-30T14:03:51.789" v="5240" actId="1076"/>
        <pc:sldMkLst>
          <pc:docMk/>
          <pc:sldMk cId="3246162723" sldId="261"/>
        </pc:sldMkLst>
        <pc:spChg chg="mod">
          <ac:chgData name="茅根 真由美" userId="6dc83b4166d8b785" providerId="LiveId" clId="{CF37D377-A2A1-44CD-A225-5994BD8B6C9D}" dt="2022-10-30T06:16:23.340" v="1194" actId="1076"/>
          <ac:spMkLst>
            <pc:docMk/>
            <pc:sldMk cId="3246162723" sldId="261"/>
            <ac:spMk id="2" creationId="{00000000-0000-0000-0000-000000000000}"/>
          </ac:spMkLst>
        </pc:spChg>
        <pc:spChg chg="mod">
          <ac:chgData name="茅根 真由美" userId="6dc83b4166d8b785" providerId="LiveId" clId="{CF37D377-A2A1-44CD-A225-5994BD8B6C9D}" dt="2022-10-30T06:16:43.285" v="1196" actId="113"/>
          <ac:spMkLst>
            <pc:docMk/>
            <pc:sldMk cId="3246162723" sldId="261"/>
            <ac:spMk id="5" creationId="{14D5A607-4821-4C64-8A5F-6FDD446AB29B}"/>
          </ac:spMkLst>
        </pc:spChg>
        <pc:spChg chg="mod">
          <ac:chgData name="茅根 真由美" userId="6dc83b4166d8b785" providerId="LiveId" clId="{CF37D377-A2A1-44CD-A225-5994BD8B6C9D}" dt="2022-10-30T14:03:51.789" v="5240" actId="1076"/>
          <ac:spMkLst>
            <pc:docMk/>
            <pc:sldMk cId="3246162723" sldId="261"/>
            <ac:spMk id="6" creationId="{00000000-0000-0000-0000-000000000000}"/>
          </ac:spMkLst>
        </pc:spChg>
        <pc:spChg chg="del">
          <ac:chgData name="茅根 真由美" userId="6dc83b4166d8b785" providerId="LiveId" clId="{CF37D377-A2A1-44CD-A225-5994BD8B6C9D}" dt="2022-10-30T05:44:07.926" v="343" actId="21"/>
          <ac:spMkLst>
            <pc:docMk/>
            <pc:sldMk cId="3246162723" sldId="261"/>
            <ac:spMk id="8" creationId="{FE09E4AE-9017-4113-B800-3F35E0937454}"/>
          </ac:spMkLst>
        </pc:spChg>
        <pc:spChg chg="add del mod">
          <ac:chgData name="茅根 真由美" userId="6dc83b4166d8b785" providerId="LiveId" clId="{CF37D377-A2A1-44CD-A225-5994BD8B6C9D}" dt="2022-10-30T05:39:28.146" v="318" actId="21"/>
          <ac:spMkLst>
            <pc:docMk/>
            <pc:sldMk cId="3246162723" sldId="261"/>
            <ac:spMk id="10" creationId="{AD022875-D187-B8C4-B95B-873098A88CC8}"/>
          </ac:spMkLst>
        </pc:spChg>
        <pc:spChg chg="add del mod">
          <ac:chgData name="茅根 真由美" userId="6dc83b4166d8b785" providerId="LiveId" clId="{CF37D377-A2A1-44CD-A225-5994BD8B6C9D}" dt="2022-10-30T05:39:34.979" v="320" actId="21"/>
          <ac:spMkLst>
            <pc:docMk/>
            <pc:sldMk cId="3246162723" sldId="261"/>
            <ac:spMk id="11" creationId="{E5FF081A-824F-2767-7BCD-03143D1BC384}"/>
          </ac:spMkLst>
        </pc:spChg>
        <pc:spChg chg="add del mod">
          <ac:chgData name="茅根 真由美" userId="6dc83b4166d8b785" providerId="LiveId" clId="{CF37D377-A2A1-44CD-A225-5994BD8B6C9D}" dt="2022-10-30T06:37:07.577" v="1573" actId="21"/>
          <ac:spMkLst>
            <pc:docMk/>
            <pc:sldMk cId="3246162723" sldId="261"/>
            <ac:spMk id="18" creationId="{35F8B617-99EB-1B2A-145D-49E980401B86}"/>
          </ac:spMkLst>
        </pc:spChg>
        <pc:spChg chg="add mod">
          <ac:chgData name="茅根 真由美" userId="6dc83b4166d8b785" providerId="LiveId" clId="{CF37D377-A2A1-44CD-A225-5994BD8B6C9D}" dt="2022-10-30T06:16:08.556" v="1193" actId="14100"/>
          <ac:spMkLst>
            <pc:docMk/>
            <pc:sldMk cId="3246162723" sldId="261"/>
            <ac:spMk id="19" creationId="{C5B74AD7-A569-6990-3FDA-4020548F2572}"/>
          </ac:spMkLst>
        </pc:spChg>
        <pc:spChg chg="add mod">
          <ac:chgData name="茅根 真由美" userId="6dc83b4166d8b785" providerId="LiveId" clId="{CF37D377-A2A1-44CD-A225-5994BD8B6C9D}" dt="2022-10-30T06:25:17.212" v="1503" actId="1076"/>
          <ac:spMkLst>
            <pc:docMk/>
            <pc:sldMk cId="3246162723" sldId="261"/>
            <ac:spMk id="20" creationId="{7C786D3C-912A-6335-0B78-E2DE2479CBCE}"/>
          </ac:spMkLst>
        </pc:spChg>
        <pc:spChg chg="add mod">
          <ac:chgData name="茅根 真由美" userId="6dc83b4166d8b785" providerId="LiveId" clId="{CF37D377-A2A1-44CD-A225-5994BD8B6C9D}" dt="2022-10-30T06:37:19.438" v="1574"/>
          <ac:spMkLst>
            <pc:docMk/>
            <pc:sldMk cId="3246162723" sldId="261"/>
            <ac:spMk id="21" creationId="{CEFE4F51-82CC-898F-8922-8F4DA8E07AF7}"/>
          </ac:spMkLst>
        </pc:spChg>
        <pc:picChg chg="del">
          <ac:chgData name="茅根 真由美" userId="6dc83b4166d8b785" providerId="LiveId" clId="{CF37D377-A2A1-44CD-A225-5994BD8B6C9D}" dt="2022-10-30T05:39:20.220" v="317" actId="21"/>
          <ac:picMkLst>
            <pc:docMk/>
            <pc:sldMk cId="3246162723" sldId="261"/>
            <ac:picMk id="4" creationId="{002D58EF-EE3A-48B7-B729-2A214AE630DB}"/>
          </ac:picMkLst>
        </pc:picChg>
        <pc:picChg chg="add del mod">
          <ac:chgData name="茅根 真由美" userId="6dc83b4166d8b785" providerId="LiveId" clId="{CF37D377-A2A1-44CD-A225-5994BD8B6C9D}" dt="2022-10-30T05:41:59.538" v="325" actId="21"/>
          <ac:picMkLst>
            <pc:docMk/>
            <pc:sldMk cId="3246162723" sldId="261"/>
            <ac:picMk id="12" creationId="{654F29D5-6EA8-75C6-E7D7-91131F7ABF28}"/>
          </ac:picMkLst>
        </pc:picChg>
        <pc:picChg chg="add del mod modCrop">
          <ac:chgData name="茅根 真由美" userId="6dc83b4166d8b785" providerId="LiveId" clId="{CF37D377-A2A1-44CD-A225-5994BD8B6C9D}" dt="2022-10-30T05:42:49.058" v="335" actId="21"/>
          <ac:picMkLst>
            <pc:docMk/>
            <pc:sldMk cId="3246162723" sldId="261"/>
            <ac:picMk id="14" creationId="{83FB2814-FE7A-2E0C-0046-13EAA4D7136C}"/>
          </ac:picMkLst>
        </pc:picChg>
        <pc:picChg chg="add mod">
          <ac:chgData name="茅根 真由美" userId="6dc83b4166d8b785" providerId="LiveId" clId="{CF37D377-A2A1-44CD-A225-5994BD8B6C9D}" dt="2022-10-30T06:15:48.996" v="1158" actId="1076"/>
          <ac:picMkLst>
            <pc:docMk/>
            <pc:sldMk cId="3246162723" sldId="261"/>
            <ac:picMk id="16" creationId="{FDD973DB-D924-02A0-6FEE-D92D96D7F882}"/>
          </ac:picMkLst>
        </pc:picChg>
        <pc:cxnChg chg="add mod">
          <ac:chgData name="茅根 真由美" userId="6dc83b4166d8b785" providerId="LiveId" clId="{CF37D377-A2A1-44CD-A225-5994BD8B6C9D}" dt="2022-10-30T05:44:24.759" v="344"/>
          <ac:cxnSpMkLst>
            <pc:docMk/>
            <pc:sldMk cId="3246162723" sldId="261"/>
            <ac:cxnSpMk id="17" creationId="{E7E7FD7B-FEEC-91B6-BEFD-E6DF25BA908E}"/>
          </ac:cxnSpMkLst>
        </pc:cxnChg>
      </pc:sldChg>
      <pc:sldChg chg="modSp mod ord">
        <pc:chgData name="茅根 真由美" userId="6dc83b4166d8b785" providerId="LiveId" clId="{CF37D377-A2A1-44CD-A225-5994BD8B6C9D}" dt="2022-10-30T13:59:50.481" v="5165" actId="1076"/>
        <pc:sldMkLst>
          <pc:docMk/>
          <pc:sldMk cId="3726853191" sldId="263"/>
        </pc:sldMkLst>
        <pc:spChg chg="mod">
          <ac:chgData name="茅根 真由美" userId="6dc83b4166d8b785" providerId="LiveId" clId="{CF37D377-A2A1-44CD-A225-5994BD8B6C9D}" dt="2022-10-30T13:59:50.481" v="5165" actId="1076"/>
          <ac:spMkLst>
            <pc:docMk/>
            <pc:sldMk cId="3726853191" sldId="263"/>
            <ac:spMk id="7" creationId="{00000000-0000-0000-0000-000000000000}"/>
          </ac:spMkLst>
        </pc:spChg>
        <pc:spChg chg="mod">
          <ac:chgData name="茅根 真由美" userId="6dc83b4166d8b785" providerId="LiveId" clId="{CF37D377-A2A1-44CD-A225-5994BD8B6C9D}" dt="2022-10-30T05:18:43.413" v="306" actId="14100"/>
          <ac:spMkLst>
            <pc:docMk/>
            <pc:sldMk cId="3726853191" sldId="263"/>
            <ac:spMk id="18" creationId="{152A96FC-6EBF-D8AE-DF48-9C661351E4EF}"/>
          </ac:spMkLst>
        </pc:spChg>
      </pc:sldChg>
      <pc:sldChg chg="modSp mod">
        <pc:chgData name="茅根 真由美" userId="6dc83b4166d8b785" providerId="LiveId" clId="{CF37D377-A2A1-44CD-A225-5994BD8B6C9D}" dt="2022-10-30T13:53:21.294" v="4960" actId="1076"/>
        <pc:sldMkLst>
          <pc:docMk/>
          <pc:sldMk cId="3808609870" sldId="264"/>
        </pc:sldMkLst>
        <pc:spChg chg="mod">
          <ac:chgData name="茅根 真由美" userId="6dc83b4166d8b785" providerId="LiveId" clId="{CF37D377-A2A1-44CD-A225-5994BD8B6C9D}" dt="2022-10-30T13:53:21.294" v="4960" actId="1076"/>
          <ac:spMkLst>
            <pc:docMk/>
            <pc:sldMk cId="3808609870" sldId="264"/>
            <ac:spMk id="7" creationId="{00000000-0000-0000-0000-000000000000}"/>
          </ac:spMkLst>
        </pc:spChg>
      </pc:sldChg>
      <pc:sldChg chg="addSp delSp modSp mod">
        <pc:chgData name="茅根 真由美" userId="6dc83b4166d8b785" providerId="LiveId" clId="{CF37D377-A2A1-44CD-A225-5994BD8B6C9D}" dt="2022-10-30T13:53:06.575" v="4940" actId="1076"/>
        <pc:sldMkLst>
          <pc:docMk/>
          <pc:sldMk cId="4249926452" sldId="265"/>
        </pc:sldMkLst>
        <pc:spChg chg="mod">
          <ac:chgData name="茅根 真由美" userId="6dc83b4166d8b785" providerId="LiveId" clId="{CF37D377-A2A1-44CD-A225-5994BD8B6C9D}" dt="2022-10-30T13:48:02.616" v="4792"/>
          <ac:spMkLst>
            <pc:docMk/>
            <pc:sldMk cId="4249926452" sldId="265"/>
            <ac:spMk id="2" creationId="{72B74530-7055-4F29-AD88-3EB077963AB0}"/>
          </ac:spMkLst>
        </pc:spChg>
        <pc:spChg chg="mod">
          <ac:chgData name="茅根 真由美" userId="6dc83b4166d8b785" providerId="LiveId" clId="{CF37D377-A2A1-44CD-A225-5994BD8B6C9D}" dt="2022-10-30T13:48:02.616" v="4792"/>
          <ac:spMkLst>
            <pc:docMk/>
            <pc:sldMk cId="4249926452" sldId="265"/>
            <ac:spMk id="3" creationId="{0F75F6F9-5C40-4402-9C2E-DDCF9B5DD637}"/>
          </ac:spMkLst>
        </pc:spChg>
        <pc:spChg chg="add del">
          <ac:chgData name="茅根 真由美" userId="6dc83b4166d8b785" providerId="LiveId" clId="{CF37D377-A2A1-44CD-A225-5994BD8B6C9D}" dt="2022-10-30T13:49:02.542" v="4803" actId="21"/>
          <ac:spMkLst>
            <pc:docMk/>
            <pc:sldMk cId="4249926452" sldId="265"/>
            <ac:spMk id="4" creationId="{0DCEE7D0-47E6-4B19-8C59-3F51E8487227}"/>
          </ac:spMkLst>
        </pc:spChg>
        <pc:spChg chg="add del mod">
          <ac:chgData name="茅根 真由美" userId="6dc83b4166d8b785" providerId="LiveId" clId="{CF37D377-A2A1-44CD-A225-5994BD8B6C9D}" dt="2022-10-30T13:53:06.575" v="4940" actId="1076"/>
          <ac:spMkLst>
            <pc:docMk/>
            <pc:sldMk cId="4249926452" sldId="265"/>
            <ac:spMk id="6" creationId="{A0BE166C-6BDC-A270-7D30-8F166AC03E45}"/>
          </ac:spMkLst>
        </pc:spChg>
        <pc:spChg chg="add del mod">
          <ac:chgData name="茅根 真由美" userId="6dc83b4166d8b785" providerId="LiveId" clId="{CF37D377-A2A1-44CD-A225-5994BD8B6C9D}" dt="2022-10-30T13:47:52.263" v="4788"/>
          <ac:spMkLst>
            <pc:docMk/>
            <pc:sldMk cId="4249926452" sldId="265"/>
            <ac:spMk id="7" creationId="{0F444EE1-3A45-9B8C-D3D0-756789279C57}"/>
          </ac:spMkLst>
        </pc:spChg>
        <pc:spChg chg="add del mod">
          <ac:chgData name="茅根 真由美" userId="6dc83b4166d8b785" providerId="LiveId" clId="{CF37D377-A2A1-44CD-A225-5994BD8B6C9D}" dt="2022-10-30T13:47:52.263" v="4788"/>
          <ac:spMkLst>
            <pc:docMk/>
            <pc:sldMk cId="4249926452" sldId="265"/>
            <ac:spMk id="8" creationId="{2D3491DF-BF80-D79A-FA33-10F4C7F9A402}"/>
          </ac:spMkLst>
        </pc:spChg>
        <pc:spChg chg="mod">
          <ac:chgData name="茅根 真由美" userId="6dc83b4166d8b785" providerId="LiveId" clId="{CF37D377-A2A1-44CD-A225-5994BD8B6C9D}" dt="2022-10-30T13:48:02.616" v="4792"/>
          <ac:spMkLst>
            <pc:docMk/>
            <pc:sldMk cId="4249926452" sldId="265"/>
            <ac:spMk id="10" creationId="{4F75CEAD-F9A7-49BF-95CA-3F256E4A7F97}"/>
          </ac:spMkLst>
        </pc:spChg>
        <pc:spChg chg="del">
          <ac:chgData name="茅根 真由美" userId="6dc83b4166d8b785" providerId="LiveId" clId="{CF37D377-A2A1-44CD-A225-5994BD8B6C9D}" dt="2022-10-30T13:49:35.755" v="4811" actId="21"/>
          <ac:spMkLst>
            <pc:docMk/>
            <pc:sldMk cId="4249926452" sldId="265"/>
            <ac:spMk id="12" creationId="{00000000-0000-0000-0000-000000000000}"/>
          </ac:spMkLst>
        </pc:spChg>
        <pc:spChg chg="add del mod">
          <ac:chgData name="茅根 真由美" userId="6dc83b4166d8b785" providerId="LiveId" clId="{CF37D377-A2A1-44CD-A225-5994BD8B6C9D}" dt="2022-10-30T13:47:52.263" v="4788"/>
          <ac:spMkLst>
            <pc:docMk/>
            <pc:sldMk cId="4249926452" sldId="265"/>
            <ac:spMk id="14" creationId="{918A9890-6C76-FBFC-0B83-C5483772C359}"/>
          </ac:spMkLst>
        </pc:spChg>
        <pc:spChg chg="mod">
          <ac:chgData name="茅根 真由美" userId="6dc83b4166d8b785" providerId="LiveId" clId="{CF37D377-A2A1-44CD-A225-5994BD8B6C9D}" dt="2022-10-30T13:49:02.030" v="4802" actId="122"/>
          <ac:spMkLst>
            <pc:docMk/>
            <pc:sldMk cId="4249926452" sldId="265"/>
            <ac:spMk id="15" creationId="{1626E814-D44C-4F2E-9BDF-673692CFD388}"/>
          </ac:spMkLst>
        </pc:spChg>
        <pc:spChg chg="add del mod">
          <ac:chgData name="茅根 真由美" userId="6dc83b4166d8b785" providerId="LiveId" clId="{CF37D377-A2A1-44CD-A225-5994BD8B6C9D}" dt="2022-10-30T13:47:52.263" v="4788"/>
          <ac:spMkLst>
            <pc:docMk/>
            <pc:sldMk cId="4249926452" sldId="265"/>
            <ac:spMk id="16" creationId="{B951D903-E3DE-92EC-EC9B-97FD42FAADFB}"/>
          </ac:spMkLst>
        </pc:spChg>
        <pc:spChg chg="add del mod">
          <ac:chgData name="茅根 真由美" userId="6dc83b4166d8b785" providerId="LiveId" clId="{CF37D377-A2A1-44CD-A225-5994BD8B6C9D}" dt="2022-10-30T13:48:02.616" v="4792"/>
          <ac:spMkLst>
            <pc:docMk/>
            <pc:sldMk cId="4249926452" sldId="265"/>
            <ac:spMk id="17" creationId="{2C9B2657-AE57-2E26-008D-F7C2A14F0A37}"/>
          </ac:spMkLst>
        </pc:spChg>
        <pc:spChg chg="add del mod">
          <ac:chgData name="茅根 真由美" userId="6dc83b4166d8b785" providerId="LiveId" clId="{CF37D377-A2A1-44CD-A225-5994BD8B6C9D}" dt="2022-10-30T13:48:02.616" v="4792"/>
          <ac:spMkLst>
            <pc:docMk/>
            <pc:sldMk cId="4249926452" sldId="265"/>
            <ac:spMk id="18" creationId="{B9FC6CB6-A4C1-96BC-F229-1EB65A29546B}"/>
          </ac:spMkLst>
        </pc:spChg>
        <pc:spChg chg="add del mod">
          <ac:chgData name="茅根 真由美" userId="6dc83b4166d8b785" providerId="LiveId" clId="{CF37D377-A2A1-44CD-A225-5994BD8B6C9D}" dt="2022-10-30T13:48:02.616" v="4792"/>
          <ac:spMkLst>
            <pc:docMk/>
            <pc:sldMk cId="4249926452" sldId="265"/>
            <ac:spMk id="19" creationId="{F0F21618-8624-BEEE-55A9-3F87690E81B6}"/>
          </ac:spMkLst>
        </pc:spChg>
        <pc:spChg chg="mod">
          <ac:chgData name="茅根 真由美" userId="6dc83b4166d8b785" providerId="LiveId" clId="{CF37D377-A2A1-44CD-A225-5994BD8B6C9D}" dt="2022-10-30T13:48:02.616" v="4792"/>
          <ac:spMkLst>
            <pc:docMk/>
            <pc:sldMk cId="4249926452" sldId="265"/>
            <ac:spMk id="20" creationId="{B73FEE4B-7CB2-0798-84FD-4B36E644ED89}"/>
          </ac:spMkLst>
        </pc:spChg>
        <pc:spChg chg="add del mod">
          <ac:chgData name="茅根 真由美" userId="6dc83b4166d8b785" providerId="LiveId" clId="{CF37D377-A2A1-44CD-A225-5994BD8B6C9D}" dt="2022-10-30T13:48:02.616" v="4792"/>
          <ac:spMkLst>
            <pc:docMk/>
            <pc:sldMk cId="4249926452" sldId="265"/>
            <ac:spMk id="21" creationId="{58377E6F-9C8B-BA30-8E51-EE07F8912C45}"/>
          </ac:spMkLst>
        </pc:spChg>
      </pc:sldChg>
      <pc:sldChg chg="modSp del mod ord">
        <pc:chgData name="茅根 真由美" userId="6dc83b4166d8b785" providerId="LiveId" clId="{CF37D377-A2A1-44CD-A225-5994BD8B6C9D}" dt="2022-10-30T05:58:28.345" v="702" actId="2696"/>
        <pc:sldMkLst>
          <pc:docMk/>
          <pc:sldMk cId="1480792645" sldId="268"/>
        </pc:sldMkLst>
        <pc:spChg chg="mod">
          <ac:chgData name="茅根 真由美" userId="6dc83b4166d8b785" providerId="LiveId" clId="{CF37D377-A2A1-44CD-A225-5994BD8B6C9D}" dt="2022-10-30T05:45:31.448" v="350" actId="14100"/>
          <ac:spMkLst>
            <pc:docMk/>
            <pc:sldMk cId="1480792645" sldId="268"/>
            <ac:spMk id="5" creationId="{DE5B0A59-57D4-4310-A380-41D631EFF6B8}"/>
          </ac:spMkLst>
        </pc:spChg>
      </pc:sldChg>
      <pc:sldChg chg="modSp mod ord">
        <pc:chgData name="茅根 真由美" userId="6dc83b4166d8b785" providerId="LiveId" clId="{CF37D377-A2A1-44CD-A225-5994BD8B6C9D}" dt="2022-10-30T14:00:09.457" v="5179" actId="1076"/>
        <pc:sldMkLst>
          <pc:docMk/>
          <pc:sldMk cId="4067799293" sldId="269"/>
        </pc:sldMkLst>
        <pc:spChg chg="mod">
          <ac:chgData name="茅根 真由美" userId="6dc83b4166d8b785" providerId="LiveId" clId="{CF37D377-A2A1-44CD-A225-5994BD8B6C9D}" dt="2022-10-30T14:00:09.457" v="5179" actId="1076"/>
          <ac:spMkLst>
            <pc:docMk/>
            <pc:sldMk cId="4067799293" sldId="269"/>
            <ac:spMk id="7" creationId="{00000000-0000-0000-0000-000000000000}"/>
          </ac:spMkLst>
        </pc:spChg>
      </pc:sldChg>
      <pc:sldChg chg="addSp delSp modSp mod ord">
        <pc:chgData name="茅根 真由美" userId="6dc83b4166d8b785" providerId="LiveId" clId="{CF37D377-A2A1-44CD-A225-5994BD8B6C9D}" dt="2022-10-30T14:05:41.930" v="5292" actId="1076"/>
        <pc:sldMkLst>
          <pc:docMk/>
          <pc:sldMk cId="3275223255" sldId="270"/>
        </pc:sldMkLst>
        <pc:spChg chg="mod">
          <ac:chgData name="茅根 真由美" userId="6dc83b4166d8b785" providerId="LiveId" clId="{CF37D377-A2A1-44CD-A225-5994BD8B6C9D}" dt="2022-10-30T08:27:20.404" v="3950" actId="14100"/>
          <ac:spMkLst>
            <pc:docMk/>
            <pc:sldMk cId="3275223255" sldId="270"/>
            <ac:spMk id="5" creationId="{6D7D4745-2020-48F1-800D-A4657F2EBE3D}"/>
          </ac:spMkLst>
        </pc:spChg>
        <pc:spChg chg="mod">
          <ac:chgData name="茅根 真由美" userId="6dc83b4166d8b785" providerId="LiveId" clId="{CF37D377-A2A1-44CD-A225-5994BD8B6C9D}" dt="2022-10-30T08:32:41.892" v="4012" actId="14100"/>
          <ac:spMkLst>
            <pc:docMk/>
            <pc:sldMk cId="3275223255" sldId="270"/>
            <ac:spMk id="7" creationId="{9677949B-D699-4D5A-AE72-AE47753A8571}"/>
          </ac:spMkLst>
        </pc:spChg>
        <pc:spChg chg="del">
          <ac:chgData name="茅根 真由美" userId="6dc83b4166d8b785" providerId="LiveId" clId="{CF37D377-A2A1-44CD-A225-5994BD8B6C9D}" dt="2022-10-30T08:31:45.513" v="4005" actId="21"/>
          <ac:spMkLst>
            <pc:docMk/>
            <pc:sldMk cId="3275223255" sldId="270"/>
            <ac:spMk id="9" creationId="{5CCCC727-5AAA-4E19-8CD9-A54C721E6F09}"/>
          </ac:spMkLst>
        </pc:spChg>
        <pc:spChg chg="add mod">
          <ac:chgData name="茅根 真由美" userId="6dc83b4166d8b785" providerId="LiveId" clId="{CF37D377-A2A1-44CD-A225-5994BD8B6C9D}" dt="2022-10-30T08:20:19.555" v="3813"/>
          <ac:spMkLst>
            <pc:docMk/>
            <pc:sldMk cId="3275223255" sldId="270"/>
            <ac:spMk id="10" creationId="{B36937ED-6B3B-553B-6764-6D52155AE311}"/>
          </ac:spMkLst>
        </pc:spChg>
        <pc:spChg chg="mod">
          <ac:chgData name="茅根 真由美" userId="6dc83b4166d8b785" providerId="LiveId" clId="{CF37D377-A2A1-44CD-A225-5994BD8B6C9D}" dt="2022-10-30T08:27:42.620" v="3952" actId="1076"/>
          <ac:spMkLst>
            <pc:docMk/>
            <pc:sldMk cId="3275223255" sldId="270"/>
            <ac:spMk id="12" creationId="{F2BEC3A7-50A3-43FF-A599-34BF29070A19}"/>
          </ac:spMkLst>
        </pc:spChg>
        <pc:spChg chg="add mod">
          <ac:chgData name="茅根 真由美" userId="6dc83b4166d8b785" providerId="LiveId" clId="{CF37D377-A2A1-44CD-A225-5994BD8B6C9D}" dt="2022-10-30T08:22:08.056" v="3826" actId="255"/>
          <ac:spMkLst>
            <pc:docMk/>
            <pc:sldMk cId="3275223255" sldId="270"/>
            <ac:spMk id="14" creationId="{680676EB-7073-C8A2-6850-157BCA299DE3}"/>
          </ac:spMkLst>
        </pc:spChg>
        <pc:spChg chg="mod">
          <ac:chgData name="茅根 真由美" userId="6dc83b4166d8b785" providerId="LiveId" clId="{CF37D377-A2A1-44CD-A225-5994BD8B6C9D}" dt="2022-10-30T08:27:31.675" v="3951" actId="1076"/>
          <ac:spMkLst>
            <pc:docMk/>
            <pc:sldMk cId="3275223255" sldId="270"/>
            <ac:spMk id="15" creationId="{472EAB50-56DF-4FFE-B81C-56A1395A754F}"/>
          </ac:spMkLst>
        </pc:spChg>
        <pc:spChg chg="mod">
          <ac:chgData name="茅根 真由美" userId="6dc83b4166d8b785" providerId="LiveId" clId="{CF37D377-A2A1-44CD-A225-5994BD8B6C9D}" dt="2022-10-30T08:27:51.940" v="3954" actId="1076"/>
          <ac:spMkLst>
            <pc:docMk/>
            <pc:sldMk cId="3275223255" sldId="270"/>
            <ac:spMk id="16" creationId="{C99AFB76-2988-4580-9E94-3C3F6042A490}"/>
          </ac:spMkLst>
        </pc:spChg>
        <pc:spChg chg="add mod">
          <ac:chgData name="茅根 真由美" userId="6dc83b4166d8b785" providerId="LiveId" clId="{CF37D377-A2A1-44CD-A225-5994BD8B6C9D}" dt="2022-10-30T08:31:05.096" v="3989" actId="1076"/>
          <ac:spMkLst>
            <pc:docMk/>
            <pc:sldMk cId="3275223255" sldId="270"/>
            <ac:spMk id="18" creationId="{C241AE31-FD9C-6A41-C3B3-2C9425EB0488}"/>
          </ac:spMkLst>
        </pc:spChg>
        <pc:spChg chg="mod">
          <ac:chgData name="茅根 真由美" userId="6dc83b4166d8b785" providerId="LiveId" clId="{CF37D377-A2A1-44CD-A225-5994BD8B6C9D}" dt="2022-10-30T08:30:51.901" v="3986" actId="14100"/>
          <ac:spMkLst>
            <pc:docMk/>
            <pc:sldMk cId="3275223255" sldId="270"/>
            <ac:spMk id="23" creationId="{1F907B52-4E47-4FE4-BBD6-0098E4DB5A09}"/>
          </ac:spMkLst>
        </pc:spChg>
        <pc:spChg chg="mod">
          <ac:chgData name="茅根 真由美" userId="6dc83b4166d8b785" providerId="LiveId" clId="{CF37D377-A2A1-44CD-A225-5994BD8B6C9D}" dt="2022-10-30T08:30:54.797" v="3987" actId="1076"/>
          <ac:spMkLst>
            <pc:docMk/>
            <pc:sldMk cId="3275223255" sldId="270"/>
            <ac:spMk id="24" creationId="{3482565E-10A2-428F-A025-7AC3E32FAEE2}"/>
          </ac:spMkLst>
        </pc:spChg>
        <pc:spChg chg="mod">
          <ac:chgData name="茅根 真由美" userId="6dc83b4166d8b785" providerId="LiveId" clId="{CF37D377-A2A1-44CD-A225-5994BD8B6C9D}" dt="2022-10-30T08:34:11.933" v="4031" actId="14100"/>
          <ac:spMkLst>
            <pc:docMk/>
            <pc:sldMk cId="3275223255" sldId="270"/>
            <ac:spMk id="25" creationId="{179C647D-EDF9-493D-9121-95F0FD349C15}"/>
          </ac:spMkLst>
        </pc:spChg>
        <pc:spChg chg="mod">
          <ac:chgData name="茅根 真由美" userId="6dc83b4166d8b785" providerId="LiveId" clId="{CF37D377-A2A1-44CD-A225-5994BD8B6C9D}" dt="2022-10-30T14:05:41.930" v="5292" actId="1076"/>
          <ac:spMkLst>
            <pc:docMk/>
            <pc:sldMk cId="3275223255" sldId="270"/>
            <ac:spMk id="27" creationId="{00000000-0000-0000-0000-000000000000}"/>
          </ac:spMkLst>
        </pc:spChg>
        <pc:spChg chg="mod">
          <ac:chgData name="茅根 真由美" userId="6dc83b4166d8b785" providerId="LiveId" clId="{CF37D377-A2A1-44CD-A225-5994BD8B6C9D}" dt="2022-10-30T08:33:40.628" v="4023" actId="1076"/>
          <ac:spMkLst>
            <pc:docMk/>
            <pc:sldMk cId="3275223255" sldId="270"/>
            <ac:spMk id="28" creationId="{6A62A525-8DD0-4CC7-BA96-313572DAC5E3}"/>
          </ac:spMkLst>
        </pc:spChg>
        <pc:spChg chg="mod">
          <ac:chgData name="茅根 真由美" userId="6dc83b4166d8b785" providerId="LiveId" clId="{CF37D377-A2A1-44CD-A225-5994BD8B6C9D}" dt="2022-10-30T08:32:57.312" v="4016" actId="1038"/>
          <ac:spMkLst>
            <pc:docMk/>
            <pc:sldMk cId="3275223255" sldId="270"/>
            <ac:spMk id="33" creationId="{BE483ECE-B1FC-4120-9E91-731B6BF81CC0}"/>
          </ac:spMkLst>
        </pc:spChg>
        <pc:spChg chg="mod">
          <ac:chgData name="茅根 真由美" userId="6dc83b4166d8b785" providerId="LiveId" clId="{CF37D377-A2A1-44CD-A225-5994BD8B6C9D}" dt="2022-10-30T08:25:50.731" v="3921" actId="1076"/>
          <ac:spMkLst>
            <pc:docMk/>
            <pc:sldMk cId="3275223255" sldId="270"/>
            <ac:spMk id="36" creationId="{B2AAB81D-2AF7-4A24-879E-A0A967951835}"/>
          </ac:spMkLst>
        </pc:spChg>
        <pc:spChg chg="mod">
          <ac:chgData name="茅根 真由美" userId="6dc83b4166d8b785" providerId="LiveId" clId="{CF37D377-A2A1-44CD-A225-5994BD8B6C9D}" dt="2022-10-30T08:33:01.842" v="4018" actId="1038"/>
          <ac:spMkLst>
            <pc:docMk/>
            <pc:sldMk cId="3275223255" sldId="270"/>
            <ac:spMk id="37" creationId="{7ED96FE5-BEF5-41A7-B75B-DCF18D08A27C}"/>
          </ac:spMkLst>
        </pc:spChg>
        <pc:spChg chg="mod">
          <ac:chgData name="茅根 真由美" userId="6dc83b4166d8b785" providerId="LiveId" clId="{CF37D377-A2A1-44CD-A225-5994BD8B6C9D}" dt="2022-10-30T08:31:24.236" v="4003" actId="1035"/>
          <ac:spMkLst>
            <pc:docMk/>
            <pc:sldMk cId="3275223255" sldId="270"/>
            <ac:spMk id="38" creationId="{EA72B063-DF0D-443D-A2BE-9CA0A135F82B}"/>
          </ac:spMkLst>
        </pc:spChg>
        <pc:grpChg chg="mod">
          <ac:chgData name="茅根 真由美" userId="6dc83b4166d8b785" providerId="LiveId" clId="{CF37D377-A2A1-44CD-A225-5994BD8B6C9D}" dt="2022-10-30T08:28:11.667" v="3956" actId="1076"/>
          <ac:grpSpMkLst>
            <pc:docMk/>
            <pc:sldMk cId="3275223255" sldId="270"/>
            <ac:grpSpMk id="3" creationId="{00000000-0000-0000-0000-000000000000}"/>
          </ac:grpSpMkLst>
        </pc:grpChg>
        <pc:cxnChg chg="add mod">
          <ac:chgData name="茅根 真由美" userId="6dc83b4166d8b785" providerId="LiveId" clId="{CF37D377-A2A1-44CD-A225-5994BD8B6C9D}" dt="2022-10-30T08:20:39.880" v="3816" actId="1076"/>
          <ac:cxnSpMkLst>
            <pc:docMk/>
            <pc:sldMk cId="3275223255" sldId="270"/>
            <ac:cxnSpMk id="11" creationId="{BF9C1833-C17A-A876-CCE7-A1E9AE468320}"/>
          </ac:cxnSpMkLst>
        </pc:cxnChg>
        <pc:cxnChg chg="mod">
          <ac:chgData name="茅根 真由美" userId="6dc83b4166d8b785" providerId="LiveId" clId="{CF37D377-A2A1-44CD-A225-5994BD8B6C9D}" dt="2022-10-30T08:27:00.776" v="3948" actId="14100"/>
          <ac:cxnSpMkLst>
            <pc:docMk/>
            <pc:sldMk cId="3275223255" sldId="270"/>
            <ac:cxnSpMk id="29" creationId="{74B3270A-C618-4C59-88F6-1959A91AD9D8}"/>
          </ac:cxnSpMkLst>
        </pc:cxnChg>
        <pc:cxnChg chg="mod">
          <ac:chgData name="茅根 真由美" userId="6dc83b4166d8b785" providerId="LiveId" clId="{CF37D377-A2A1-44CD-A225-5994BD8B6C9D}" dt="2022-10-30T08:27:12.160" v="3949" actId="1076"/>
          <ac:cxnSpMkLst>
            <pc:docMk/>
            <pc:sldMk cId="3275223255" sldId="270"/>
            <ac:cxnSpMk id="30" creationId="{E49A9ED8-9E28-41C4-A275-B1B440A884EE}"/>
          </ac:cxnSpMkLst>
        </pc:cxnChg>
      </pc:sldChg>
      <pc:sldChg chg="modSp mod ord">
        <pc:chgData name="茅根 真由美" userId="6dc83b4166d8b785" providerId="LiveId" clId="{CF37D377-A2A1-44CD-A225-5994BD8B6C9D}" dt="2022-10-30T13:58:24.963" v="5120" actId="20577"/>
        <pc:sldMkLst>
          <pc:docMk/>
          <pc:sldMk cId="0" sldId="279"/>
        </pc:sldMkLst>
        <pc:spChg chg="mod">
          <ac:chgData name="茅根 真由美" userId="6dc83b4166d8b785" providerId="LiveId" clId="{CF37D377-A2A1-44CD-A225-5994BD8B6C9D}" dt="2022-10-30T13:58:24.963" v="5120" actId="20577"/>
          <ac:spMkLst>
            <pc:docMk/>
            <pc:sldMk cId="0" sldId="279"/>
            <ac:spMk id="4" creationId="{00000000-0000-0000-0000-000000000000}"/>
          </ac:spMkLst>
        </pc:spChg>
      </pc:sldChg>
      <pc:sldChg chg="del">
        <pc:chgData name="茅根 真由美" userId="6dc83b4166d8b785" providerId="LiveId" clId="{CF37D377-A2A1-44CD-A225-5994BD8B6C9D}" dt="2022-10-30T13:42:45.656" v="4769" actId="2696"/>
        <pc:sldMkLst>
          <pc:docMk/>
          <pc:sldMk cId="283019296" sldId="289"/>
        </pc:sldMkLst>
      </pc:sldChg>
      <pc:sldChg chg="del ord">
        <pc:chgData name="茅根 真由美" userId="6dc83b4166d8b785" providerId="LiveId" clId="{CF37D377-A2A1-44CD-A225-5994BD8B6C9D}" dt="2022-10-30T05:09:05.463" v="36" actId="2696"/>
        <pc:sldMkLst>
          <pc:docMk/>
          <pc:sldMk cId="3377580733" sldId="289"/>
        </pc:sldMkLst>
      </pc:sldChg>
      <pc:sldChg chg="modSp mod ord">
        <pc:chgData name="茅根 真由美" userId="6dc83b4166d8b785" providerId="LiveId" clId="{CF37D377-A2A1-44CD-A225-5994BD8B6C9D}" dt="2022-10-30T13:59:29.013" v="5149" actId="1076"/>
        <pc:sldMkLst>
          <pc:docMk/>
          <pc:sldMk cId="1317154855" sldId="292"/>
        </pc:sldMkLst>
        <pc:spChg chg="mod">
          <ac:chgData name="茅根 真由美" userId="6dc83b4166d8b785" providerId="LiveId" clId="{CF37D377-A2A1-44CD-A225-5994BD8B6C9D}" dt="2022-10-30T13:59:29.013" v="5149" actId="1076"/>
          <ac:spMkLst>
            <pc:docMk/>
            <pc:sldMk cId="1317154855" sldId="292"/>
            <ac:spMk id="5" creationId="{00000000-0000-0000-0000-000000000000}"/>
          </ac:spMkLst>
        </pc:spChg>
      </pc:sldChg>
      <pc:sldChg chg="addSp delSp modSp mod">
        <pc:chgData name="茅根 真由美" userId="6dc83b4166d8b785" providerId="LiveId" clId="{CF37D377-A2A1-44CD-A225-5994BD8B6C9D}" dt="2022-10-30T14:05:00.523" v="5264" actId="1076"/>
        <pc:sldMkLst>
          <pc:docMk/>
          <pc:sldMk cId="3699768296" sldId="293"/>
        </pc:sldMkLst>
        <pc:spChg chg="mod">
          <ac:chgData name="茅根 真由美" userId="6dc83b4166d8b785" providerId="LiveId" clId="{CF37D377-A2A1-44CD-A225-5994BD8B6C9D}" dt="2022-10-30T07:59:52.174" v="3522" actId="1076"/>
          <ac:spMkLst>
            <pc:docMk/>
            <pc:sldMk cId="3699768296" sldId="293"/>
            <ac:spMk id="2" creationId="{22D5442F-08A5-4FBD-9B39-94C7DB95DC66}"/>
          </ac:spMkLst>
        </pc:spChg>
        <pc:spChg chg="mod">
          <ac:chgData name="茅根 真由美" userId="6dc83b4166d8b785" providerId="LiveId" clId="{CF37D377-A2A1-44CD-A225-5994BD8B6C9D}" dt="2022-10-30T08:01:08.742" v="3544" actId="20577"/>
          <ac:spMkLst>
            <pc:docMk/>
            <pc:sldMk cId="3699768296" sldId="293"/>
            <ac:spMk id="3" creationId="{A405D79B-18DD-4BE6-A2B9-F69964BA8D04}"/>
          </ac:spMkLst>
        </pc:spChg>
        <pc:spChg chg="mod">
          <ac:chgData name="茅根 真由美" userId="6dc83b4166d8b785" providerId="LiveId" clId="{CF37D377-A2A1-44CD-A225-5994BD8B6C9D}" dt="2022-10-30T08:51:51.493" v="4763" actId="692"/>
          <ac:spMkLst>
            <pc:docMk/>
            <pc:sldMk cId="3699768296" sldId="293"/>
            <ac:spMk id="5" creationId="{03D296B5-4A63-48ED-9673-3B6D039589EB}"/>
          </ac:spMkLst>
        </pc:spChg>
        <pc:spChg chg="mod">
          <ac:chgData name="茅根 真由美" userId="6dc83b4166d8b785" providerId="LiveId" clId="{CF37D377-A2A1-44CD-A225-5994BD8B6C9D}" dt="2022-10-30T14:05:00.523" v="5264" actId="1076"/>
          <ac:spMkLst>
            <pc:docMk/>
            <pc:sldMk cId="3699768296" sldId="293"/>
            <ac:spMk id="6" creationId="{00000000-0000-0000-0000-000000000000}"/>
          </ac:spMkLst>
        </pc:spChg>
        <pc:spChg chg="del">
          <ac:chgData name="茅根 真由美" userId="6dc83b4166d8b785" providerId="LiveId" clId="{CF37D377-A2A1-44CD-A225-5994BD8B6C9D}" dt="2022-10-30T08:03:16.849" v="3578" actId="21"/>
          <ac:spMkLst>
            <pc:docMk/>
            <pc:sldMk cId="3699768296" sldId="293"/>
            <ac:spMk id="8" creationId="{18043E89-D20F-4456-931E-8B89833CA313}"/>
          </ac:spMkLst>
        </pc:spChg>
        <pc:spChg chg="add mod">
          <ac:chgData name="茅根 真由美" userId="6dc83b4166d8b785" providerId="LiveId" clId="{CF37D377-A2A1-44CD-A225-5994BD8B6C9D}" dt="2022-10-30T07:58:58.621" v="3509"/>
          <ac:spMkLst>
            <pc:docMk/>
            <pc:sldMk cId="3699768296" sldId="293"/>
            <ac:spMk id="10" creationId="{8E80757B-D7F2-C25B-F55E-13CE5B72BD78}"/>
          </ac:spMkLst>
        </pc:spChg>
        <pc:cxnChg chg="add mod">
          <ac:chgData name="茅根 真由美" userId="6dc83b4166d8b785" providerId="LiveId" clId="{CF37D377-A2A1-44CD-A225-5994BD8B6C9D}" dt="2022-10-30T07:58:46.995" v="3508"/>
          <ac:cxnSpMkLst>
            <pc:docMk/>
            <pc:sldMk cId="3699768296" sldId="293"/>
            <ac:cxnSpMk id="9" creationId="{1E0A6CE7-9EA0-0B18-511A-E720E136B812}"/>
          </ac:cxnSpMkLst>
        </pc:cxnChg>
      </pc:sldChg>
      <pc:sldChg chg="addSp delSp modSp mod">
        <pc:chgData name="茅根 真由美" userId="6dc83b4166d8b785" providerId="LiveId" clId="{CF37D377-A2A1-44CD-A225-5994BD8B6C9D}" dt="2022-10-30T14:05:23.026" v="5278" actId="1076"/>
        <pc:sldMkLst>
          <pc:docMk/>
          <pc:sldMk cId="2625660782" sldId="295"/>
        </pc:sldMkLst>
        <pc:spChg chg="add mod">
          <ac:chgData name="茅根 真由美" userId="6dc83b4166d8b785" providerId="LiveId" clId="{CF37D377-A2A1-44CD-A225-5994BD8B6C9D}" dt="2022-10-30T08:06:48.796" v="3649"/>
          <ac:spMkLst>
            <pc:docMk/>
            <pc:sldMk cId="2625660782" sldId="295"/>
            <ac:spMk id="2" creationId="{F0502DB6-42A8-25CD-A2CC-3759DF1A86A8}"/>
          </ac:spMkLst>
        </pc:spChg>
        <pc:spChg chg="mod">
          <ac:chgData name="茅根 真由美" userId="6dc83b4166d8b785" providerId="LiveId" clId="{CF37D377-A2A1-44CD-A225-5994BD8B6C9D}" dt="2022-10-30T08:19:03.724" v="3791" actId="1076"/>
          <ac:spMkLst>
            <pc:docMk/>
            <pc:sldMk cId="2625660782" sldId="295"/>
            <ac:spMk id="3" creationId="{91DC98F9-AD79-4379-8367-143C633D07B0}"/>
          </ac:spMkLst>
        </pc:spChg>
        <pc:spChg chg="mod">
          <ac:chgData name="茅根 真由美" userId="6dc83b4166d8b785" providerId="LiveId" clId="{CF37D377-A2A1-44CD-A225-5994BD8B6C9D}" dt="2022-10-30T08:16:26.925" v="3774" actId="1076"/>
          <ac:spMkLst>
            <pc:docMk/>
            <pc:sldMk cId="2625660782" sldId="295"/>
            <ac:spMk id="5" creationId="{A4557F29-99E5-4D3C-AE9A-03CB09D54265}"/>
          </ac:spMkLst>
        </pc:spChg>
        <pc:spChg chg="del mod">
          <ac:chgData name="茅根 真由美" userId="6dc83b4166d8b785" providerId="LiveId" clId="{CF37D377-A2A1-44CD-A225-5994BD8B6C9D}" dt="2022-10-30T08:06:39.468" v="3648" actId="21"/>
          <ac:spMkLst>
            <pc:docMk/>
            <pc:sldMk cId="2625660782" sldId="295"/>
            <ac:spMk id="7" creationId="{2976714F-5806-4985-B5EF-A012E966B027}"/>
          </ac:spMkLst>
        </pc:spChg>
        <pc:spChg chg="mod">
          <ac:chgData name="茅根 真由美" userId="6dc83b4166d8b785" providerId="LiveId" clId="{CF37D377-A2A1-44CD-A225-5994BD8B6C9D}" dt="2022-10-30T14:05:23.026" v="5278" actId="1076"/>
          <ac:spMkLst>
            <pc:docMk/>
            <pc:sldMk cId="2625660782" sldId="295"/>
            <ac:spMk id="8" creationId="{00000000-0000-0000-0000-000000000000}"/>
          </ac:spMkLst>
        </pc:spChg>
        <pc:spChg chg="add mod">
          <ac:chgData name="茅根 真由美" userId="6dc83b4166d8b785" providerId="LiveId" clId="{CF37D377-A2A1-44CD-A225-5994BD8B6C9D}" dt="2022-10-30T08:17:33.695" v="3785" actId="14100"/>
          <ac:spMkLst>
            <pc:docMk/>
            <pc:sldMk cId="2625660782" sldId="295"/>
            <ac:spMk id="9" creationId="{05EA7A1E-F4E0-6EDA-D298-D62393B396A5}"/>
          </ac:spMkLst>
        </pc:spChg>
        <pc:spChg chg="del">
          <ac:chgData name="茅根 真由美" userId="6dc83b4166d8b785" providerId="LiveId" clId="{CF37D377-A2A1-44CD-A225-5994BD8B6C9D}" dt="2022-10-30T08:13:37.642" v="3724" actId="21"/>
          <ac:spMkLst>
            <pc:docMk/>
            <pc:sldMk cId="2625660782" sldId="295"/>
            <ac:spMk id="10" creationId="{E4D498F1-A04D-4B8C-92D6-9C94B924CCE5}"/>
          </ac:spMkLst>
        </pc:spChg>
        <pc:spChg chg="add mod">
          <ac:chgData name="茅根 真由美" userId="6dc83b4166d8b785" providerId="LiveId" clId="{CF37D377-A2A1-44CD-A225-5994BD8B6C9D}" dt="2022-10-30T08:51:23.131" v="4759" actId="1076"/>
          <ac:spMkLst>
            <pc:docMk/>
            <pc:sldMk cId="2625660782" sldId="295"/>
            <ac:spMk id="11" creationId="{478AAB91-42B6-4B56-7E14-B3F29BAC9E3E}"/>
          </ac:spMkLst>
        </pc:spChg>
        <pc:spChg chg="mod">
          <ac:chgData name="茅根 真由美" userId="6dc83b4166d8b785" providerId="LiveId" clId="{CF37D377-A2A1-44CD-A225-5994BD8B6C9D}" dt="2022-10-30T08:10:39.060" v="3689" actId="1076"/>
          <ac:spMkLst>
            <pc:docMk/>
            <pc:sldMk cId="2625660782" sldId="295"/>
            <ac:spMk id="12" creationId="{B0E03FB8-D5AF-4285-AC96-28A0B5A2285F}"/>
          </ac:spMkLst>
        </pc:spChg>
        <pc:spChg chg="mod">
          <ac:chgData name="茅根 真由美" userId="6dc83b4166d8b785" providerId="LiveId" clId="{CF37D377-A2A1-44CD-A225-5994BD8B6C9D}" dt="2022-10-30T08:19:25.555" v="3810" actId="1076"/>
          <ac:spMkLst>
            <pc:docMk/>
            <pc:sldMk cId="2625660782" sldId="295"/>
            <ac:spMk id="22" creationId="{A6726C67-D96F-4003-B68C-B396C6A87E22}"/>
          </ac:spMkLst>
        </pc:spChg>
        <pc:cxnChg chg="add mod">
          <ac:chgData name="茅根 真由美" userId="6dc83b4166d8b785" providerId="LiveId" clId="{CF37D377-A2A1-44CD-A225-5994BD8B6C9D}" dt="2022-10-30T08:07:02.270" v="3650"/>
          <ac:cxnSpMkLst>
            <pc:docMk/>
            <pc:sldMk cId="2625660782" sldId="295"/>
            <ac:cxnSpMk id="6" creationId="{7E786B29-5132-3058-30B6-6D4AA4E14C0E}"/>
          </ac:cxnSpMkLst>
        </pc:cxnChg>
      </pc:sldChg>
      <pc:sldChg chg="addSp delSp modSp mod ord">
        <pc:chgData name="茅根 真由美" userId="6dc83b4166d8b785" providerId="LiveId" clId="{CF37D377-A2A1-44CD-A225-5994BD8B6C9D}" dt="2022-10-30T14:02:36.491" v="5218" actId="1076"/>
        <pc:sldMkLst>
          <pc:docMk/>
          <pc:sldMk cId="3668591022" sldId="298"/>
        </pc:sldMkLst>
        <pc:spChg chg="mod">
          <ac:chgData name="茅根 真由美" userId="6dc83b4166d8b785" providerId="LiveId" clId="{CF37D377-A2A1-44CD-A225-5994BD8B6C9D}" dt="2022-10-30T06:28:55.944" v="1545" actId="14100"/>
          <ac:spMkLst>
            <pc:docMk/>
            <pc:sldMk cId="3668591022" sldId="298"/>
            <ac:spMk id="3" creationId="{6857BE0A-693D-4927-BA95-891E646A87F5}"/>
          </ac:spMkLst>
        </pc:spChg>
        <pc:spChg chg="del">
          <ac:chgData name="茅根 真由美" userId="6dc83b4166d8b785" providerId="LiveId" clId="{CF37D377-A2A1-44CD-A225-5994BD8B6C9D}" dt="2022-10-30T06:14:35.252" v="1151" actId="21"/>
          <ac:spMkLst>
            <pc:docMk/>
            <pc:sldMk cId="3668591022" sldId="298"/>
            <ac:spMk id="4" creationId="{1ABD348E-04B2-4C47-A3BF-EC0F4BED6E49}"/>
          </ac:spMkLst>
        </pc:spChg>
        <pc:spChg chg="add mod">
          <ac:chgData name="茅根 真由美" userId="6dc83b4166d8b785" providerId="LiveId" clId="{CF37D377-A2A1-44CD-A225-5994BD8B6C9D}" dt="2022-10-30T14:02:11.146" v="5215"/>
          <ac:spMkLst>
            <pc:docMk/>
            <pc:sldMk cId="3668591022" sldId="298"/>
            <ac:spMk id="4" creationId="{D4415D3F-94F3-AFB0-A639-020292F05FAE}"/>
          </ac:spMkLst>
        </pc:spChg>
        <pc:spChg chg="mod">
          <ac:chgData name="茅根 真由美" userId="6dc83b4166d8b785" providerId="LiveId" clId="{CF37D377-A2A1-44CD-A225-5994BD8B6C9D}" dt="2022-10-30T06:31:34.344" v="1552" actId="1076"/>
          <ac:spMkLst>
            <pc:docMk/>
            <pc:sldMk cId="3668591022" sldId="298"/>
            <ac:spMk id="6" creationId="{7A37F400-5459-4C1F-9748-EA49A965A750}"/>
          </ac:spMkLst>
        </pc:spChg>
        <pc:spChg chg="del">
          <ac:chgData name="茅根 真由美" userId="6dc83b4166d8b785" providerId="LiveId" clId="{CF37D377-A2A1-44CD-A225-5994BD8B6C9D}" dt="2022-10-30T06:14:30.355" v="1150" actId="21"/>
          <ac:spMkLst>
            <pc:docMk/>
            <pc:sldMk cId="3668591022" sldId="298"/>
            <ac:spMk id="7" creationId="{4E513EEF-5E83-40DC-A59A-DA9E90A0F779}"/>
          </ac:spMkLst>
        </pc:spChg>
        <pc:spChg chg="del">
          <ac:chgData name="茅根 真由美" userId="6dc83b4166d8b785" providerId="LiveId" clId="{CF37D377-A2A1-44CD-A225-5994BD8B6C9D}" dt="2022-10-30T14:02:15.932" v="5216" actId="21"/>
          <ac:spMkLst>
            <pc:docMk/>
            <pc:sldMk cId="3668591022" sldId="298"/>
            <ac:spMk id="8" creationId="{8B61605A-7C53-4EF5-8E17-58507B0155FF}"/>
          </ac:spMkLst>
        </pc:spChg>
        <pc:spChg chg="mod">
          <ac:chgData name="茅根 真由美" userId="6dc83b4166d8b785" providerId="LiveId" clId="{CF37D377-A2A1-44CD-A225-5994BD8B6C9D}" dt="2022-10-30T06:52:38.492" v="1957" actId="1076"/>
          <ac:spMkLst>
            <pc:docMk/>
            <pc:sldMk cId="3668591022" sldId="298"/>
            <ac:spMk id="10" creationId="{5BEAE77A-86A0-4CD4-88E0-4934BC32D946}"/>
          </ac:spMkLst>
        </pc:spChg>
        <pc:spChg chg="del">
          <ac:chgData name="茅根 真由美" userId="6dc83b4166d8b785" providerId="LiveId" clId="{CF37D377-A2A1-44CD-A225-5994BD8B6C9D}" dt="2022-10-30T06:31:19.060" v="1551" actId="21"/>
          <ac:spMkLst>
            <pc:docMk/>
            <pc:sldMk cId="3668591022" sldId="298"/>
            <ac:spMk id="11" creationId="{FF75C1B0-92F4-47C1-8FB1-BB70AFD4668E}"/>
          </ac:spMkLst>
        </pc:spChg>
        <pc:spChg chg="add mod">
          <ac:chgData name="茅根 真由美" userId="6dc83b4166d8b785" providerId="LiveId" clId="{CF37D377-A2A1-44CD-A225-5994BD8B6C9D}" dt="2022-10-30T06:14:56.055" v="1153"/>
          <ac:spMkLst>
            <pc:docMk/>
            <pc:sldMk cId="3668591022" sldId="298"/>
            <ac:spMk id="13" creationId="{6A797616-89AF-4062-0DC0-AA8FFC44DF0E}"/>
          </ac:spMkLst>
        </pc:spChg>
        <pc:spChg chg="add mod">
          <ac:chgData name="茅根 真由美" userId="6dc83b4166d8b785" providerId="LiveId" clId="{CF37D377-A2A1-44CD-A225-5994BD8B6C9D}" dt="2022-10-30T06:17:44.539" v="1246" actId="20577"/>
          <ac:spMkLst>
            <pc:docMk/>
            <pc:sldMk cId="3668591022" sldId="298"/>
            <ac:spMk id="14" creationId="{3357D315-21C3-E960-E3CA-52E4B78973B7}"/>
          </ac:spMkLst>
        </pc:spChg>
        <pc:spChg chg="mod">
          <ac:chgData name="茅根 真由美" userId="6dc83b4166d8b785" providerId="LiveId" clId="{CF37D377-A2A1-44CD-A225-5994BD8B6C9D}" dt="2022-10-30T06:32:11.704" v="1559" actId="1076"/>
          <ac:spMkLst>
            <pc:docMk/>
            <pc:sldMk cId="3668591022" sldId="298"/>
            <ac:spMk id="16" creationId="{7D7A0071-A2E3-4FBD-8295-F6E3BF2F7E05}"/>
          </ac:spMkLst>
        </pc:spChg>
        <pc:spChg chg="mod">
          <ac:chgData name="茅根 真由美" userId="6dc83b4166d8b785" providerId="LiveId" clId="{CF37D377-A2A1-44CD-A225-5994BD8B6C9D}" dt="2022-10-30T14:02:28.141" v="5217" actId="1076"/>
          <ac:spMkLst>
            <pc:docMk/>
            <pc:sldMk cId="3668591022" sldId="298"/>
            <ac:spMk id="17" creationId="{E031FCF5-A18F-42A0-AEC9-1B2DE9500830}"/>
          </ac:spMkLst>
        </pc:spChg>
        <pc:spChg chg="mod">
          <ac:chgData name="茅根 真由美" userId="6dc83b4166d8b785" providerId="LiveId" clId="{CF37D377-A2A1-44CD-A225-5994BD8B6C9D}" dt="2022-10-30T06:32:00.180" v="1557" actId="1076"/>
          <ac:spMkLst>
            <pc:docMk/>
            <pc:sldMk cId="3668591022" sldId="298"/>
            <ac:spMk id="20" creationId="{7047B2BF-3CA7-48AB-960F-8603386A8A36}"/>
          </ac:spMkLst>
        </pc:spChg>
        <pc:spChg chg="mod">
          <ac:chgData name="茅根 真由美" userId="6dc83b4166d8b785" providerId="LiveId" clId="{CF37D377-A2A1-44CD-A225-5994BD8B6C9D}" dt="2022-10-30T14:01:52.741" v="5214" actId="1076"/>
          <ac:spMkLst>
            <pc:docMk/>
            <pc:sldMk cId="3668591022" sldId="298"/>
            <ac:spMk id="21" creationId="{00000000-0000-0000-0000-000000000000}"/>
          </ac:spMkLst>
        </pc:spChg>
        <pc:spChg chg="mod">
          <ac:chgData name="茅根 真由美" userId="6dc83b4166d8b785" providerId="LiveId" clId="{CF37D377-A2A1-44CD-A225-5994BD8B6C9D}" dt="2022-10-30T06:33:41.001" v="1566" actId="1076"/>
          <ac:spMkLst>
            <pc:docMk/>
            <pc:sldMk cId="3668591022" sldId="298"/>
            <ac:spMk id="35" creationId="{7EE68A1E-62EE-4163-BB27-834825E14225}"/>
          </ac:spMkLst>
        </pc:spChg>
        <pc:spChg chg="mod">
          <ac:chgData name="茅根 真由美" userId="6dc83b4166d8b785" providerId="LiveId" clId="{CF37D377-A2A1-44CD-A225-5994BD8B6C9D}" dt="2022-10-30T06:31:42.392" v="1553" actId="1076"/>
          <ac:spMkLst>
            <pc:docMk/>
            <pc:sldMk cId="3668591022" sldId="298"/>
            <ac:spMk id="38" creationId="{5DCA45EC-3F9D-4C66-BF57-53414D0A50C4}"/>
          </ac:spMkLst>
        </pc:spChg>
        <pc:spChg chg="mod">
          <ac:chgData name="茅根 真由美" userId="6dc83b4166d8b785" providerId="LiveId" clId="{CF37D377-A2A1-44CD-A225-5994BD8B6C9D}" dt="2022-10-30T06:32:07.004" v="1558" actId="1076"/>
          <ac:spMkLst>
            <pc:docMk/>
            <pc:sldMk cId="3668591022" sldId="298"/>
            <ac:spMk id="39" creationId="{21F5C4B3-4818-4200-B2DB-3135A1C05782}"/>
          </ac:spMkLst>
        </pc:spChg>
        <pc:graphicFrameChg chg="mod">
          <ac:chgData name="茅根 真由美" userId="6dc83b4166d8b785" providerId="LiveId" clId="{CF37D377-A2A1-44CD-A225-5994BD8B6C9D}" dt="2022-10-30T06:31:45.584" v="1554" actId="1076"/>
          <ac:graphicFrameMkLst>
            <pc:docMk/>
            <pc:sldMk cId="3668591022" sldId="298"/>
            <ac:graphicFrameMk id="2" creationId="{0A07D971-5CDA-49EA-9014-1730D68B4A18}"/>
          </ac:graphicFrameMkLst>
        </pc:graphicFrameChg>
        <pc:graphicFrameChg chg="mod">
          <ac:chgData name="茅根 真由美" userId="6dc83b4166d8b785" providerId="LiveId" clId="{CF37D377-A2A1-44CD-A225-5994BD8B6C9D}" dt="2022-10-30T06:31:53.826" v="1556" actId="1076"/>
          <ac:graphicFrameMkLst>
            <pc:docMk/>
            <pc:sldMk cId="3668591022" sldId="298"/>
            <ac:graphicFrameMk id="5" creationId="{85EA7AF5-020B-4028-8C19-51B61BF77C17}"/>
          </ac:graphicFrameMkLst>
        </pc:graphicFrameChg>
        <pc:graphicFrameChg chg="mod">
          <ac:chgData name="茅根 真由美" userId="6dc83b4166d8b785" providerId="LiveId" clId="{CF37D377-A2A1-44CD-A225-5994BD8B6C9D}" dt="2022-10-30T06:32:20.372" v="1560" actId="1076"/>
          <ac:graphicFrameMkLst>
            <pc:docMk/>
            <pc:sldMk cId="3668591022" sldId="298"/>
            <ac:graphicFrameMk id="23" creationId="{E371630B-3E25-42DC-94F4-EACE55F403B7}"/>
          </ac:graphicFrameMkLst>
        </pc:graphicFrameChg>
        <pc:graphicFrameChg chg="mod">
          <ac:chgData name="茅根 真由美" userId="6dc83b4166d8b785" providerId="LiveId" clId="{CF37D377-A2A1-44CD-A225-5994BD8B6C9D}" dt="2022-10-30T14:02:36.491" v="5218" actId="1076"/>
          <ac:graphicFrameMkLst>
            <pc:docMk/>
            <pc:sldMk cId="3668591022" sldId="298"/>
            <ac:graphicFrameMk id="26" creationId="{1FFFB339-C08B-405D-A3AD-4D9D2DF2DDF8}"/>
          </ac:graphicFrameMkLst>
        </pc:graphicFrameChg>
        <pc:cxnChg chg="add mod">
          <ac:chgData name="茅根 真由美" userId="6dc83b4166d8b785" providerId="LiveId" clId="{CF37D377-A2A1-44CD-A225-5994BD8B6C9D}" dt="2022-10-30T06:14:43.879" v="1152"/>
          <ac:cxnSpMkLst>
            <pc:docMk/>
            <pc:sldMk cId="3668591022" sldId="298"/>
            <ac:cxnSpMk id="12" creationId="{9C65BCEE-C7E3-559E-6227-AEB865542F33}"/>
          </ac:cxnSpMkLst>
        </pc:cxnChg>
        <pc:cxnChg chg="mod">
          <ac:chgData name="茅根 真由美" userId="6dc83b4166d8b785" providerId="LiveId" clId="{CF37D377-A2A1-44CD-A225-5994BD8B6C9D}" dt="2022-10-30T06:31:49.801" v="1555" actId="1076"/>
          <ac:cxnSpMkLst>
            <pc:docMk/>
            <pc:sldMk cId="3668591022" sldId="298"/>
            <ac:cxnSpMk id="15" creationId="{887DC847-E7B2-4667-81AB-F10097570BBC}"/>
          </ac:cxnSpMkLst>
        </pc:cxnChg>
        <pc:cxnChg chg="mod">
          <ac:chgData name="茅根 真由美" userId="6dc83b4166d8b785" providerId="LiveId" clId="{CF37D377-A2A1-44CD-A225-5994BD8B6C9D}" dt="2022-10-30T06:32:27.612" v="1562" actId="1076"/>
          <ac:cxnSpMkLst>
            <pc:docMk/>
            <pc:sldMk cId="3668591022" sldId="298"/>
            <ac:cxnSpMk id="29" creationId="{C268C717-8719-422F-AAB4-82811E8E4E2A}"/>
          </ac:cxnSpMkLst>
        </pc:cxnChg>
        <pc:cxnChg chg="mod">
          <ac:chgData name="茅根 真由美" userId="6dc83b4166d8b785" providerId="LiveId" clId="{CF37D377-A2A1-44CD-A225-5994BD8B6C9D}" dt="2022-10-30T06:32:24.204" v="1561" actId="1076"/>
          <ac:cxnSpMkLst>
            <pc:docMk/>
            <pc:sldMk cId="3668591022" sldId="298"/>
            <ac:cxnSpMk id="31" creationId="{FED92E92-A61D-4B93-8E4F-4180736D2B2B}"/>
          </ac:cxnSpMkLst>
        </pc:cxnChg>
      </pc:sldChg>
      <pc:sldChg chg="del ord">
        <pc:chgData name="茅根 真由美" userId="6dc83b4166d8b785" providerId="LiveId" clId="{CF37D377-A2A1-44CD-A225-5994BD8B6C9D}" dt="2022-10-30T13:42:45.656" v="4769" actId="2696"/>
        <pc:sldMkLst>
          <pc:docMk/>
          <pc:sldMk cId="2139648967" sldId="299"/>
        </pc:sldMkLst>
      </pc:sldChg>
      <pc:sldChg chg="modSp mod">
        <pc:chgData name="茅根 真由美" userId="6dc83b4166d8b785" providerId="LiveId" clId="{CF37D377-A2A1-44CD-A225-5994BD8B6C9D}" dt="2022-10-30T13:54:37.769" v="5030" actId="1076"/>
        <pc:sldMkLst>
          <pc:docMk/>
          <pc:sldMk cId="164944752" sldId="395"/>
        </pc:sldMkLst>
        <pc:spChg chg="mod">
          <ac:chgData name="茅根 真由美" userId="6dc83b4166d8b785" providerId="LiveId" clId="{CF37D377-A2A1-44CD-A225-5994BD8B6C9D}" dt="2022-10-30T13:54:37.769" v="5030" actId="1076"/>
          <ac:spMkLst>
            <pc:docMk/>
            <pc:sldMk cId="164944752" sldId="395"/>
            <ac:spMk id="3" creationId="{00000000-0000-0000-0000-000000000000}"/>
          </ac:spMkLst>
        </pc:spChg>
      </pc:sldChg>
      <pc:sldChg chg="addSp delSp modSp mod ord">
        <pc:chgData name="茅根 真由美" userId="6dc83b4166d8b785" providerId="LiveId" clId="{CF37D377-A2A1-44CD-A225-5994BD8B6C9D}" dt="2022-10-30T13:59:03.044" v="5135" actId="20577"/>
        <pc:sldMkLst>
          <pc:docMk/>
          <pc:sldMk cId="2465737701" sldId="400"/>
        </pc:sldMkLst>
        <pc:spChg chg="del">
          <ac:chgData name="茅根 真由美" userId="6dc83b4166d8b785" providerId="LiveId" clId="{CF37D377-A2A1-44CD-A225-5994BD8B6C9D}" dt="2022-10-30T13:58:02.105" v="5106" actId="21"/>
          <ac:spMkLst>
            <pc:docMk/>
            <pc:sldMk cId="2465737701" sldId="400"/>
            <ac:spMk id="6" creationId="{00000000-0000-0000-0000-000000000000}"/>
          </ac:spMkLst>
        </pc:spChg>
        <pc:spChg chg="add mod">
          <ac:chgData name="茅根 真由美" userId="6dc83b4166d8b785" providerId="LiveId" clId="{CF37D377-A2A1-44CD-A225-5994BD8B6C9D}" dt="2022-10-30T13:59:03.044" v="5135" actId="20577"/>
          <ac:spMkLst>
            <pc:docMk/>
            <pc:sldMk cId="2465737701" sldId="400"/>
            <ac:spMk id="8" creationId="{DA2D1786-2FA7-E7EA-0AA5-A0DCAD56A642}"/>
          </ac:spMkLst>
        </pc:spChg>
      </pc:sldChg>
      <pc:sldChg chg="modSp mod">
        <pc:chgData name="茅根 真由美" userId="6dc83b4166d8b785" providerId="LiveId" clId="{CF37D377-A2A1-44CD-A225-5994BD8B6C9D}" dt="2022-10-30T13:55:41.540" v="5074" actId="1076"/>
        <pc:sldMkLst>
          <pc:docMk/>
          <pc:sldMk cId="3805009057" sldId="405"/>
        </pc:sldMkLst>
        <pc:spChg chg="mod">
          <ac:chgData name="茅根 真由美" userId="6dc83b4166d8b785" providerId="LiveId" clId="{CF37D377-A2A1-44CD-A225-5994BD8B6C9D}" dt="2022-10-30T13:55:41.540" v="5074" actId="1076"/>
          <ac:spMkLst>
            <pc:docMk/>
            <pc:sldMk cId="3805009057" sldId="405"/>
            <ac:spMk id="2" creationId="{627CA118-2ED0-4472-89B6-F1ED5544B5D2}"/>
          </ac:spMkLst>
        </pc:spChg>
      </pc:sldChg>
      <pc:sldChg chg="del">
        <pc:chgData name="茅根 真由美" userId="6dc83b4166d8b785" providerId="LiveId" clId="{CF37D377-A2A1-44CD-A225-5994BD8B6C9D}" dt="2022-10-30T13:42:45.656" v="4769" actId="2696"/>
        <pc:sldMkLst>
          <pc:docMk/>
          <pc:sldMk cId="556440509" sldId="406"/>
        </pc:sldMkLst>
      </pc:sldChg>
      <pc:sldChg chg="del ord">
        <pc:chgData name="茅根 真由美" userId="6dc83b4166d8b785" providerId="LiveId" clId="{CF37D377-A2A1-44CD-A225-5994BD8B6C9D}" dt="2022-10-30T05:09:05.463" v="36" actId="2696"/>
        <pc:sldMkLst>
          <pc:docMk/>
          <pc:sldMk cId="2296749088" sldId="406"/>
        </pc:sldMkLst>
      </pc:sldChg>
      <pc:sldChg chg="addSp delSp modSp mod">
        <pc:chgData name="茅根 真由美" userId="6dc83b4166d8b785" providerId="LiveId" clId="{CF37D377-A2A1-44CD-A225-5994BD8B6C9D}" dt="2022-10-30T13:56:08.104" v="5079" actId="20577"/>
        <pc:sldMkLst>
          <pc:docMk/>
          <pc:sldMk cId="3130229046" sldId="417"/>
        </pc:sldMkLst>
        <pc:spChg chg="del">
          <ac:chgData name="茅根 真由美" userId="6dc83b4166d8b785" providerId="LiveId" clId="{CF37D377-A2A1-44CD-A225-5994BD8B6C9D}" dt="2022-10-30T13:55:53.739" v="5075" actId="21"/>
          <ac:spMkLst>
            <pc:docMk/>
            <pc:sldMk cId="3130229046" sldId="417"/>
            <ac:spMk id="3" creationId="{CAF8B34A-A27C-1498-60BC-6CCFFD2C6710}"/>
          </ac:spMkLst>
        </pc:spChg>
        <pc:spChg chg="add mod">
          <ac:chgData name="茅根 真由美" userId="6dc83b4166d8b785" providerId="LiveId" clId="{CF37D377-A2A1-44CD-A225-5994BD8B6C9D}" dt="2022-10-30T13:56:08.104" v="5079" actId="20577"/>
          <ac:spMkLst>
            <pc:docMk/>
            <pc:sldMk cId="3130229046" sldId="417"/>
            <ac:spMk id="4" creationId="{594545C6-CFCC-5038-1C6D-2A5BA1AE3E86}"/>
          </ac:spMkLst>
        </pc:spChg>
        <pc:spChg chg="mod">
          <ac:chgData name="茅根 真由美" userId="6dc83b4166d8b785" providerId="LiveId" clId="{CF37D377-A2A1-44CD-A225-5994BD8B6C9D}" dt="2022-10-30T05:10:17.018" v="61" actId="1076"/>
          <ac:spMkLst>
            <pc:docMk/>
            <pc:sldMk cId="3130229046" sldId="417"/>
            <ac:spMk id="7" creationId="{6B5BE636-B6B9-3192-4C89-F0E2493FBB31}"/>
          </ac:spMkLst>
        </pc:spChg>
      </pc:sldChg>
      <pc:sldChg chg="modSp mod">
        <pc:chgData name="茅根 真由美" userId="6dc83b4166d8b785" providerId="LiveId" clId="{CF37D377-A2A1-44CD-A225-5994BD8B6C9D}" dt="2022-10-30T13:53:34.831" v="4980" actId="1076"/>
        <pc:sldMkLst>
          <pc:docMk/>
          <pc:sldMk cId="1048470722" sldId="418"/>
        </pc:sldMkLst>
        <pc:spChg chg="mod">
          <ac:chgData name="茅根 真由美" userId="6dc83b4166d8b785" providerId="LiveId" clId="{CF37D377-A2A1-44CD-A225-5994BD8B6C9D}" dt="2022-10-30T13:53:34.831" v="4980" actId="1076"/>
          <ac:spMkLst>
            <pc:docMk/>
            <pc:sldMk cId="1048470722" sldId="418"/>
            <ac:spMk id="7" creationId="{00000000-0000-0000-0000-000000000000}"/>
          </ac:spMkLst>
        </pc:spChg>
      </pc:sldChg>
      <pc:sldChg chg="modSp mod">
        <pc:chgData name="茅根 真由美" userId="6dc83b4166d8b785" providerId="LiveId" clId="{CF37D377-A2A1-44CD-A225-5994BD8B6C9D}" dt="2022-10-30T13:53:47.031" v="5000" actId="1076"/>
        <pc:sldMkLst>
          <pc:docMk/>
          <pc:sldMk cId="3900167466" sldId="419"/>
        </pc:sldMkLst>
        <pc:spChg chg="mod">
          <ac:chgData name="茅根 真由美" userId="6dc83b4166d8b785" providerId="LiveId" clId="{CF37D377-A2A1-44CD-A225-5994BD8B6C9D}" dt="2022-10-30T13:53:47.031" v="5000" actId="1076"/>
          <ac:spMkLst>
            <pc:docMk/>
            <pc:sldMk cId="3900167466" sldId="419"/>
            <ac:spMk id="12" creationId="{00000000-0000-0000-0000-000000000000}"/>
          </ac:spMkLst>
        </pc:spChg>
      </pc:sldChg>
      <pc:sldChg chg="addSp delSp modSp mod">
        <pc:chgData name="茅根 真由美" userId="6dc83b4166d8b785" providerId="LiveId" clId="{CF37D377-A2A1-44CD-A225-5994BD8B6C9D}" dt="2022-10-30T13:57:43.926" v="5103" actId="20577"/>
        <pc:sldMkLst>
          <pc:docMk/>
          <pc:sldMk cId="1967168850" sldId="420"/>
        </pc:sldMkLst>
        <pc:spChg chg="del">
          <ac:chgData name="茅根 真由美" userId="6dc83b4166d8b785" providerId="LiveId" clId="{CF37D377-A2A1-44CD-A225-5994BD8B6C9D}" dt="2022-10-30T13:57:02.833" v="5092" actId="21"/>
          <ac:spMkLst>
            <pc:docMk/>
            <pc:sldMk cId="1967168850" sldId="420"/>
            <ac:spMk id="3" creationId="{6225972E-5E6B-CCE2-7287-50473E2170DE}"/>
          </ac:spMkLst>
        </pc:spChg>
        <pc:spChg chg="add mod">
          <ac:chgData name="茅根 真由美" userId="6dc83b4166d8b785" providerId="LiveId" clId="{CF37D377-A2A1-44CD-A225-5994BD8B6C9D}" dt="2022-10-30T13:57:43.926" v="5103" actId="20577"/>
          <ac:spMkLst>
            <pc:docMk/>
            <pc:sldMk cId="1967168850" sldId="420"/>
            <ac:spMk id="4" creationId="{6D1ADF11-45ED-420A-D43F-B2030FAE6E8F}"/>
          </ac:spMkLst>
        </pc:spChg>
      </pc:sldChg>
      <pc:sldChg chg="addSp delSp modSp mod ord">
        <pc:chgData name="茅根 真由美" userId="6dc83b4166d8b785" providerId="LiveId" clId="{CF37D377-A2A1-44CD-A225-5994BD8B6C9D}" dt="2022-10-30T13:57:26.753" v="5098" actId="20577"/>
        <pc:sldMkLst>
          <pc:docMk/>
          <pc:sldMk cId="764271596" sldId="421"/>
        </pc:sldMkLst>
        <pc:spChg chg="add mod">
          <ac:chgData name="茅根 真由美" userId="6dc83b4166d8b785" providerId="LiveId" clId="{CF37D377-A2A1-44CD-A225-5994BD8B6C9D}" dt="2022-10-30T13:57:26.753" v="5098" actId="20577"/>
          <ac:spMkLst>
            <pc:docMk/>
            <pc:sldMk cId="764271596" sldId="421"/>
            <ac:spMk id="2" creationId="{DBDE1A7C-4D44-5DDA-2977-3140D14DCF3C}"/>
          </ac:spMkLst>
        </pc:spChg>
        <pc:spChg chg="mod">
          <ac:chgData name="茅根 真由美" userId="6dc83b4166d8b785" providerId="LiveId" clId="{CF37D377-A2A1-44CD-A225-5994BD8B6C9D}" dt="2022-10-30T05:11:46.612" v="124" actId="1076"/>
          <ac:spMkLst>
            <pc:docMk/>
            <pc:sldMk cId="764271596" sldId="421"/>
            <ac:spMk id="9" creationId="{1A65C8EB-F9F8-BC27-807A-FAD9128C7757}"/>
          </ac:spMkLst>
        </pc:spChg>
        <pc:spChg chg="mod">
          <ac:chgData name="茅根 真由美" userId="6dc83b4166d8b785" providerId="LiveId" clId="{CF37D377-A2A1-44CD-A225-5994BD8B6C9D}" dt="2022-10-30T05:12:08.112" v="145" actId="1076"/>
          <ac:spMkLst>
            <pc:docMk/>
            <pc:sldMk cId="764271596" sldId="421"/>
            <ac:spMk id="10" creationId="{6221E6B5-9FB6-8918-9A93-84E930896EF3}"/>
          </ac:spMkLst>
        </pc:spChg>
        <pc:spChg chg="del">
          <ac:chgData name="茅根 真由美" userId="6dc83b4166d8b785" providerId="LiveId" clId="{CF37D377-A2A1-44CD-A225-5994BD8B6C9D}" dt="2022-10-30T13:57:08.831" v="5093" actId="21"/>
          <ac:spMkLst>
            <pc:docMk/>
            <pc:sldMk cId="764271596" sldId="421"/>
            <ac:spMk id="13" creationId="{70DD6697-3AE0-B7B5-61B9-A107FE8D0232}"/>
          </ac:spMkLst>
        </pc:spChg>
      </pc:sldChg>
      <pc:sldChg chg="modSp del mod">
        <pc:chgData name="茅根 真由美" userId="6dc83b4166d8b785" providerId="LiveId" clId="{CF37D377-A2A1-44CD-A225-5994BD8B6C9D}" dt="2022-10-30T07:54:54.630" v="3499" actId="2696"/>
        <pc:sldMkLst>
          <pc:docMk/>
          <pc:sldMk cId="2031424991" sldId="439"/>
        </pc:sldMkLst>
        <pc:spChg chg="mod">
          <ac:chgData name="茅根 真由美" userId="6dc83b4166d8b785" providerId="LiveId" clId="{CF37D377-A2A1-44CD-A225-5994BD8B6C9D}" dt="2022-10-30T07:53:26.531" v="3425" actId="20577"/>
          <ac:spMkLst>
            <pc:docMk/>
            <pc:sldMk cId="2031424991" sldId="439"/>
            <ac:spMk id="3" creationId="{63FD1891-5989-4842-8D52-C637988696CE}"/>
          </ac:spMkLst>
        </pc:spChg>
      </pc:sldChg>
      <pc:sldChg chg="del">
        <pc:chgData name="茅根 真由美" userId="6dc83b4166d8b785" providerId="LiveId" clId="{CF37D377-A2A1-44CD-A225-5994BD8B6C9D}" dt="2022-10-30T05:20:13.910" v="315" actId="2696"/>
        <pc:sldMkLst>
          <pc:docMk/>
          <pc:sldMk cId="919902793" sldId="440"/>
        </pc:sldMkLst>
      </pc:sldChg>
      <pc:sldChg chg="del">
        <pc:chgData name="茅根 真由美" userId="6dc83b4166d8b785" providerId="LiveId" clId="{CF37D377-A2A1-44CD-A225-5994BD8B6C9D}" dt="2022-10-30T13:41:56.654" v="4768" actId="2696"/>
        <pc:sldMkLst>
          <pc:docMk/>
          <pc:sldMk cId="1987721587" sldId="440"/>
        </pc:sldMkLst>
      </pc:sldChg>
      <pc:sldChg chg="del ord">
        <pc:chgData name="茅根 真由美" userId="6dc83b4166d8b785" providerId="LiveId" clId="{CF37D377-A2A1-44CD-A225-5994BD8B6C9D}" dt="2022-10-30T07:12:10.137" v="2796" actId="2696"/>
        <pc:sldMkLst>
          <pc:docMk/>
          <pc:sldMk cId="1539421753" sldId="441"/>
        </pc:sldMkLst>
      </pc:sldChg>
      <pc:sldChg chg="addSp delSp modSp mod ord">
        <pc:chgData name="茅根 真由美" userId="6dc83b4166d8b785" providerId="LiveId" clId="{CF37D377-A2A1-44CD-A225-5994BD8B6C9D}" dt="2022-10-30T14:01:22.509" v="5202" actId="1076"/>
        <pc:sldMkLst>
          <pc:docMk/>
          <pc:sldMk cId="3870501814" sldId="443"/>
        </pc:sldMkLst>
        <pc:spChg chg="del mod">
          <ac:chgData name="茅根 真由美" userId="6dc83b4166d8b785" providerId="LiveId" clId="{CF37D377-A2A1-44CD-A225-5994BD8B6C9D}" dt="2022-10-30T06:01:13.621" v="766" actId="21"/>
          <ac:spMkLst>
            <pc:docMk/>
            <pc:sldMk cId="3870501814" sldId="443"/>
            <ac:spMk id="2" creationId="{6D509312-28C0-466B-B8B4-32E56A783424}"/>
          </ac:spMkLst>
        </pc:spChg>
        <pc:spChg chg="mod">
          <ac:chgData name="茅根 真由美" userId="6dc83b4166d8b785" providerId="LiveId" clId="{CF37D377-A2A1-44CD-A225-5994BD8B6C9D}" dt="2022-10-30T06:11:24.725" v="1000" actId="14100"/>
          <ac:spMkLst>
            <pc:docMk/>
            <pc:sldMk cId="3870501814" sldId="443"/>
            <ac:spMk id="3" creationId="{BE769FEE-CA4F-4ECE-BBBD-4792AA8BF65B}"/>
          </ac:spMkLst>
        </pc:spChg>
        <pc:spChg chg="mod">
          <ac:chgData name="茅根 真由美" userId="6dc83b4166d8b785" providerId="LiveId" clId="{CF37D377-A2A1-44CD-A225-5994BD8B6C9D}" dt="2022-10-30T14:01:22.509" v="5202" actId="1076"/>
          <ac:spMkLst>
            <pc:docMk/>
            <pc:sldMk cId="3870501814" sldId="443"/>
            <ac:spMk id="5" creationId="{00000000-0000-0000-0000-000000000000}"/>
          </ac:spMkLst>
        </pc:spChg>
        <pc:spChg chg="del mod">
          <ac:chgData name="茅根 真由美" userId="6dc83b4166d8b785" providerId="LiveId" clId="{CF37D377-A2A1-44CD-A225-5994BD8B6C9D}" dt="2022-10-30T06:00:06.698" v="734" actId="21"/>
          <ac:spMkLst>
            <pc:docMk/>
            <pc:sldMk cId="3870501814" sldId="443"/>
            <ac:spMk id="7" creationId="{146A3FAA-9D25-4AB0-891B-74F6E67D9091}"/>
          </ac:spMkLst>
        </pc:spChg>
        <pc:spChg chg="del">
          <ac:chgData name="茅根 真由美" userId="6dc83b4166d8b785" providerId="LiveId" clId="{CF37D377-A2A1-44CD-A225-5994BD8B6C9D}" dt="2022-10-30T06:05:33.579" v="899" actId="21"/>
          <ac:spMkLst>
            <pc:docMk/>
            <pc:sldMk cId="3870501814" sldId="443"/>
            <ac:spMk id="8" creationId="{E3833472-33DB-4EB0-83C2-3C6218882809}"/>
          </ac:spMkLst>
        </pc:spChg>
        <pc:spChg chg="add mod">
          <ac:chgData name="茅根 真由美" userId="6dc83b4166d8b785" providerId="LiveId" clId="{CF37D377-A2A1-44CD-A225-5994BD8B6C9D}" dt="2022-10-30T05:59:04.786" v="705"/>
          <ac:spMkLst>
            <pc:docMk/>
            <pc:sldMk cId="3870501814" sldId="443"/>
            <ac:spMk id="10" creationId="{60184F10-3E29-1321-5926-0082713BF05E}"/>
          </ac:spMkLst>
        </pc:spChg>
        <pc:spChg chg="add mod">
          <ac:chgData name="茅根 真由美" userId="6dc83b4166d8b785" providerId="LiveId" clId="{CF37D377-A2A1-44CD-A225-5994BD8B6C9D}" dt="2022-10-30T06:00:41.130" v="762" actId="6549"/>
          <ac:spMkLst>
            <pc:docMk/>
            <pc:sldMk cId="3870501814" sldId="443"/>
            <ac:spMk id="11" creationId="{B35AD7D9-750C-F2A1-584B-8E2DE3556D71}"/>
          </ac:spMkLst>
        </pc:spChg>
        <pc:spChg chg="add del mod">
          <ac:chgData name="茅根 真由美" userId="6dc83b4166d8b785" providerId="LiveId" clId="{CF37D377-A2A1-44CD-A225-5994BD8B6C9D}" dt="2022-10-30T06:01:28.599" v="767" actId="21"/>
          <ac:spMkLst>
            <pc:docMk/>
            <pc:sldMk cId="3870501814" sldId="443"/>
            <ac:spMk id="13" creationId="{186CD6EC-2CF4-C153-FB8F-1612B43ECDC4}"/>
          </ac:spMkLst>
        </pc:spChg>
        <pc:spChg chg="add mod">
          <ac:chgData name="茅根 真由美" userId="6dc83b4166d8b785" providerId="LiveId" clId="{CF37D377-A2A1-44CD-A225-5994BD8B6C9D}" dt="2022-10-30T06:09:37.503" v="973" actId="14100"/>
          <ac:spMkLst>
            <pc:docMk/>
            <pc:sldMk cId="3870501814" sldId="443"/>
            <ac:spMk id="15" creationId="{F85184C2-DC7C-CEF2-5B96-2F93C7348589}"/>
          </ac:spMkLst>
        </pc:spChg>
        <pc:picChg chg="add mod">
          <ac:chgData name="茅根 真由美" userId="6dc83b4166d8b785" providerId="LiveId" clId="{CF37D377-A2A1-44CD-A225-5994BD8B6C9D}" dt="2022-10-30T06:08:19.837" v="915" actId="1076"/>
          <ac:picMkLst>
            <pc:docMk/>
            <pc:sldMk cId="3870501814" sldId="443"/>
            <ac:picMk id="14" creationId="{B4E6E9FC-1AE8-6F3F-38CA-E92FDB2A9F81}"/>
          </ac:picMkLst>
        </pc:picChg>
        <pc:picChg chg="add del mod">
          <ac:chgData name="茅根 真由美" userId="6dc83b4166d8b785" providerId="LiveId" clId="{CF37D377-A2A1-44CD-A225-5994BD8B6C9D}" dt="2022-10-30T06:07:36.505" v="906"/>
          <ac:picMkLst>
            <pc:docMk/>
            <pc:sldMk cId="3870501814" sldId="443"/>
            <ac:picMk id="1026" creationId="{6E99CD7D-3EDF-89AA-B5E6-18D09288C22E}"/>
          </ac:picMkLst>
        </pc:picChg>
        <pc:cxnChg chg="add mod">
          <ac:chgData name="茅根 真由美" userId="6dc83b4166d8b785" providerId="LiveId" clId="{CF37D377-A2A1-44CD-A225-5994BD8B6C9D}" dt="2022-10-30T05:58:53.626" v="704"/>
          <ac:cxnSpMkLst>
            <pc:docMk/>
            <pc:sldMk cId="3870501814" sldId="443"/>
            <ac:cxnSpMk id="9" creationId="{1459A86E-8882-617B-44C4-D48D18965E04}"/>
          </ac:cxnSpMkLst>
        </pc:cxnChg>
      </pc:sldChg>
      <pc:sldChg chg="modSp mod">
        <pc:chgData name="茅根 真由美" userId="6dc83b4166d8b785" providerId="LiveId" clId="{CF37D377-A2A1-44CD-A225-5994BD8B6C9D}" dt="2022-10-30T13:55:17.817" v="5058" actId="14100"/>
        <pc:sldMkLst>
          <pc:docMk/>
          <pc:sldMk cId="2364857474" sldId="446"/>
        </pc:sldMkLst>
        <pc:spChg chg="mod">
          <ac:chgData name="茅根 真由美" userId="6dc83b4166d8b785" providerId="LiveId" clId="{CF37D377-A2A1-44CD-A225-5994BD8B6C9D}" dt="2022-10-30T13:55:17.817" v="5058" actId="14100"/>
          <ac:spMkLst>
            <pc:docMk/>
            <pc:sldMk cId="2364857474" sldId="446"/>
            <ac:spMk id="3" creationId="{00000000-0000-0000-0000-000000000000}"/>
          </ac:spMkLst>
        </pc:spChg>
      </pc:sldChg>
      <pc:sldChg chg="delSp modSp mod">
        <pc:chgData name="茅根 真由美" userId="6dc83b4166d8b785" providerId="LiveId" clId="{CF37D377-A2A1-44CD-A225-5994BD8B6C9D}" dt="2022-10-30T14:23:15.191" v="5445" actId="692"/>
        <pc:sldMkLst>
          <pc:docMk/>
          <pc:sldMk cId="61115367" sldId="456"/>
        </pc:sldMkLst>
        <pc:spChg chg="del mod">
          <ac:chgData name="茅根 真由美" userId="6dc83b4166d8b785" providerId="LiveId" clId="{CF37D377-A2A1-44CD-A225-5994BD8B6C9D}" dt="2022-10-30T14:11:51.489" v="5368" actId="21"/>
          <ac:spMkLst>
            <pc:docMk/>
            <pc:sldMk cId="61115367" sldId="456"/>
            <ac:spMk id="2" creationId="{0C050347-E14A-48D5-BE55-2455A130FF0D}"/>
          </ac:spMkLst>
        </pc:spChg>
        <pc:spChg chg="mod">
          <ac:chgData name="茅根 真由美" userId="6dc83b4166d8b785" providerId="LiveId" clId="{CF37D377-A2A1-44CD-A225-5994BD8B6C9D}" dt="2022-10-30T14:12:57.655" v="5405" actId="1035"/>
          <ac:spMkLst>
            <pc:docMk/>
            <pc:sldMk cId="61115367" sldId="456"/>
            <ac:spMk id="3" creationId="{00000000-0000-0000-0000-000000000000}"/>
          </ac:spMkLst>
        </pc:spChg>
        <pc:spChg chg="mod">
          <ac:chgData name="茅根 真由美" userId="6dc83b4166d8b785" providerId="LiveId" clId="{CF37D377-A2A1-44CD-A225-5994BD8B6C9D}" dt="2022-10-30T14:13:40.515" v="5420" actId="1035"/>
          <ac:spMkLst>
            <pc:docMk/>
            <pc:sldMk cId="61115367" sldId="456"/>
            <ac:spMk id="9" creationId="{4336E9E0-E5B5-4A09-B2E3-0E454CF123F0}"/>
          </ac:spMkLst>
        </pc:spChg>
        <pc:spChg chg="mod">
          <ac:chgData name="茅根 真由美" userId="6dc83b4166d8b785" providerId="LiveId" clId="{CF37D377-A2A1-44CD-A225-5994BD8B6C9D}" dt="2022-10-30T14:13:04.953" v="5417" actId="1035"/>
          <ac:spMkLst>
            <pc:docMk/>
            <pc:sldMk cId="61115367" sldId="456"/>
            <ac:spMk id="10" creationId="{277591DD-3FFE-413C-A133-0CE765858F80}"/>
          </ac:spMkLst>
        </pc:spChg>
        <pc:spChg chg="mod">
          <ac:chgData name="茅根 真由美" userId="6dc83b4166d8b785" providerId="LiveId" clId="{CF37D377-A2A1-44CD-A225-5994BD8B6C9D}" dt="2022-10-30T14:11:41.914" v="5367" actId="1076"/>
          <ac:spMkLst>
            <pc:docMk/>
            <pc:sldMk cId="61115367" sldId="456"/>
            <ac:spMk id="11" creationId="{6F17F3A2-17CC-4A6F-8B92-BB564D5B1069}"/>
          </ac:spMkLst>
        </pc:spChg>
        <pc:graphicFrameChg chg="mod modGraphic">
          <ac:chgData name="茅根 真由美" userId="6dc83b4166d8b785" providerId="LiveId" clId="{CF37D377-A2A1-44CD-A225-5994BD8B6C9D}" dt="2022-10-30T14:12:34.861" v="5375" actId="1076"/>
          <ac:graphicFrameMkLst>
            <pc:docMk/>
            <pc:sldMk cId="61115367" sldId="456"/>
            <ac:graphicFrameMk id="4" creationId="{50FDB800-68EB-417A-A3AE-E1E5BD6DDE85}"/>
          </ac:graphicFrameMkLst>
        </pc:graphicFrameChg>
        <pc:picChg chg="mod">
          <ac:chgData name="茅根 真由美" userId="6dc83b4166d8b785" providerId="LiveId" clId="{CF37D377-A2A1-44CD-A225-5994BD8B6C9D}" dt="2022-10-30T14:23:15.191" v="5445" actId="692"/>
          <ac:picMkLst>
            <pc:docMk/>
            <pc:sldMk cId="61115367" sldId="456"/>
            <ac:picMk id="17" creationId="{0F0200BA-3EC6-4488-A114-9A26E0D8FEB8}"/>
          </ac:picMkLst>
        </pc:picChg>
      </pc:sldChg>
      <pc:sldChg chg="del">
        <pc:chgData name="茅根 真由美" userId="6dc83b4166d8b785" providerId="LiveId" clId="{CF37D377-A2A1-44CD-A225-5994BD8B6C9D}" dt="2022-10-30T05:20:13.910" v="315" actId="2696"/>
        <pc:sldMkLst>
          <pc:docMk/>
          <pc:sldMk cId="229272214" sldId="457"/>
        </pc:sldMkLst>
      </pc:sldChg>
      <pc:sldChg chg="add del">
        <pc:chgData name="茅根 真由美" userId="6dc83b4166d8b785" providerId="LiveId" clId="{CF37D377-A2A1-44CD-A225-5994BD8B6C9D}" dt="2022-10-30T13:49:07.997" v="4808" actId="2696"/>
        <pc:sldMkLst>
          <pc:docMk/>
          <pc:sldMk cId="2229003765" sldId="457"/>
        </pc:sldMkLst>
      </pc:sldChg>
      <pc:sldChg chg="del ord">
        <pc:chgData name="茅根 真由美" userId="6dc83b4166d8b785" providerId="LiveId" clId="{CF37D377-A2A1-44CD-A225-5994BD8B6C9D}" dt="2022-10-30T05:12:37.984" v="148" actId="2696"/>
        <pc:sldMkLst>
          <pc:docMk/>
          <pc:sldMk cId="4192860368" sldId="457"/>
        </pc:sldMkLst>
      </pc:sldChg>
      <pc:sldChg chg="delSp del mod ord">
        <pc:chgData name="茅根 真由美" userId="6dc83b4166d8b785" providerId="LiveId" clId="{CF37D377-A2A1-44CD-A225-5994BD8B6C9D}" dt="2022-10-30T05:20:13.910" v="315" actId="2696"/>
        <pc:sldMkLst>
          <pc:docMk/>
          <pc:sldMk cId="615010100" sldId="458"/>
        </pc:sldMkLst>
        <pc:spChg chg="del">
          <ac:chgData name="茅根 真由美" userId="6dc83b4166d8b785" providerId="LiveId" clId="{CF37D377-A2A1-44CD-A225-5994BD8B6C9D}" dt="2022-10-30T05:06:56.494" v="15" actId="21"/>
          <ac:spMkLst>
            <pc:docMk/>
            <pc:sldMk cId="615010100" sldId="458"/>
            <ac:spMk id="7" creationId="{C44B3784-F881-B5D6-3066-AF2185544327}"/>
          </ac:spMkLst>
        </pc:spChg>
      </pc:sldChg>
      <pc:sldChg chg="addSp add del mod">
        <pc:chgData name="茅根 真由美" userId="6dc83b4166d8b785" providerId="LiveId" clId="{CF37D377-A2A1-44CD-A225-5994BD8B6C9D}" dt="2022-10-30T13:49:07.997" v="4808" actId="2696"/>
        <pc:sldMkLst>
          <pc:docMk/>
          <pc:sldMk cId="1603176030" sldId="458"/>
        </pc:sldMkLst>
        <pc:picChg chg="add">
          <ac:chgData name="茅根 真由美" userId="6dc83b4166d8b785" providerId="LiveId" clId="{CF37D377-A2A1-44CD-A225-5994BD8B6C9D}" dt="2022-10-30T05:38:46.244" v="316" actId="22"/>
          <ac:picMkLst>
            <pc:docMk/>
            <pc:sldMk cId="1603176030" sldId="458"/>
            <ac:picMk id="6" creationId="{17FF35EC-0411-E4B8-39E8-9F507E52D398}"/>
          </ac:picMkLst>
        </pc:picChg>
      </pc:sldChg>
      <pc:sldChg chg="addSp delSp modSp mod">
        <pc:chgData name="茅根 真由美" userId="6dc83b4166d8b785" providerId="LiveId" clId="{CF37D377-A2A1-44CD-A225-5994BD8B6C9D}" dt="2022-10-30T13:58:45.128" v="5125" actId="20577"/>
        <pc:sldMkLst>
          <pc:docMk/>
          <pc:sldMk cId="1223190378" sldId="459"/>
        </pc:sldMkLst>
        <pc:spChg chg="add mod">
          <ac:chgData name="茅根 真由美" userId="6dc83b4166d8b785" providerId="LiveId" clId="{CF37D377-A2A1-44CD-A225-5994BD8B6C9D}" dt="2022-10-30T13:58:45.128" v="5125" actId="20577"/>
          <ac:spMkLst>
            <pc:docMk/>
            <pc:sldMk cId="1223190378" sldId="459"/>
            <ac:spMk id="2" creationId="{36FDBE09-C3D2-78A9-F724-C93063C75322}"/>
          </ac:spMkLst>
        </pc:spChg>
        <pc:spChg chg="del">
          <ac:chgData name="茅根 真由美" userId="6dc83b4166d8b785" providerId="LiveId" clId="{CF37D377-A2A1-44CD-A225-5994BD8B6C9D}" dt="2022-10-30T13:57:50.980" v="5104" actId="21"/>
          <ac:spMkLst>
            <pc:docMk/>
            <pc:sldMk cId="1223190378" sldId="459"/>
            <ac:spMk id="3" creationId="{00000000-0000-0000-0000-000000000000}"/>
          </ac:spMkLst>
        </pc:spChg>
      </pc:sldChg>
      <pc:sldChg chg="addSp delSp modSp mod ord">
        <pc:chgData name="茅根 真由美" userId="6dc83b4166d8b785" providerId="LiveId" clId="{CF37D377-A2A1-44CD-A225-5994BD8B6C9D}" dt="2022-10-30T13:58:53.999" v="5130" actId="20577"/>
        <pc:sldMkLst>
          <pc:docMk/>
          <pc:sldMk cId="3591724572" sldId="460"/>
        </pc:sldMkLst>
        <pc:spChg chg="add mod">
          <ac:chgData name="茅根 真由美" userId="6dc83b4166d8b785" providerId="LiveId" clId="{CF37D377-A2A1-44CD-A225-5994BD8B6C9D}" dt="2022-10-30T13:58:53.999" v="5130" actId="20577"/>
          <ac:spMkLst>
            <pc:docMk/>
            <pc:sldMk cId="3591724572" sldId="460"/>
            <ac:spMk id="2" creationId="{624A9827-266C-5E43-8AA0-93F5BA20DA58}"/>
          </ac:spMkLst>
        </pc:spChg>
        <pc:spChg chg="del">
          <ac:chgData name="茅根 真由美" userId="6dc83b4166d8b785" providerId="LiveId" clId="{CF37D377-A2A1-44CD-A225-5994BD8B6C9D}" dt="2022-10-30T13:57:56.247" v="5105" actId="21"/>
          <ac:spMkLst>
            <pc:docMk/>
            <pc:sldMk cId="3591724572" sldId="460"/>
            <ac:spMk id="3" creationId="{00000000-0000-0000-0000-000000000000}"/>
          </ac:spMkLst>
        </pc:spChg>
        <pc:spChg chg="mod">
          <ac:chgData name="茅根 真由美" userId="6dc83b4166d8b785" providerId="LiveId" clId="{CF37D377-A2A1-44CD-A225-5994BD8B6C9D}" dt="2022-10-30T05:16:35.021" v="260" actId="14100"/>
          <ac:spMkLst>
            <pc:docMk/>
            <pc:sldMk cId="3591724572" sldId="460"/>
            <ac:spMk id="8" creationId="{7A5430FA-4B1A-7C05-9528-27AF7CC2D37C}"/>
          </ac:spMkLst>
        </pc:spChg>
      </pc:sldChg>
      <pc:sldChg chg="addSp delSp modSp mod ord">
        <pc:chgData name="茅根 真由美" userId="6dc83b4166d8b785" providerId="LiveId" clId="{CF37D377-A2A1-44CD-A225-5994BD8B6C9D}" dt="2022-10-30T14:00:57.627" v="5188"/>
        <pc:sldMkLst>
          <pc:docMk/>
          <pc:sldMk cId="3001246970" sldId="461"/>
        </pc:sldMkLst>
        <pc:spChg chg="del">
          <ac:chgData name="茅根 真由美" userId="6dc83b4166d8b785" providerId="LiveId" clId="{CF37D377-A2A1-44CD-A225-5994BD8B6C9D}" dt="2022-10-30T05:45:42.578" v="351" actId="21"/>
          <ac:spMkLst>
            <pc:docMk/>
            <pc:sldMk cId="3001246970" sldId="461"/>
            <ac:spMk id="2" creationId="{0E17F245-A3E5-4734-86DA-9E642C256157}"/>
          </ac:spMkLst>
        </pc:spChg>
        <pc:spChg chg="add mod">
          <ac:chgData name="茅根 真由美" userId="6dc83b4166d8b785" providerId="LiveId" clId="{CF37D377-A2A1-44CD-A225-5994BD8B6C9D}" dt="2022-10-30T14:00:45.716" v="5187" actId="20577"/>
          <ac:spMkLst>
            <pc:docMk/>
            <pc:sldMk cId="3001246970" sldId="461"/>
            <ac:spMk id="2" creationId="{FAC7162F-EB15-886A-3966-9F0B23D85452}"/>
          </ac:spMkLst>
        </pc:spChg>
        <pc:spChg chg="del">
          <ac:chgData name="茅根 真由美" userId="6dc83b4166d8b785" providerId="LiveId" clId="{CF37D377-A2A1-44CD-A225-5994BD8B6C9D}" dt="2022-10-30T14:00:17.191" v="5180" actId="21"/>
          <ac:spMkLst>
            <pc:docMk/>
            <pc:sldMk cId="3001246970" sldId="461"/>
            <ac:spMk id="3" creationId="{00000000-0000-0000-0000-000000000000}"/>
          </ac:spMkLst>
        </pc:spChg>
        <pc:spChg chg="add mod">
          <ac:chgData name="茅根 真由美" userId="6dc83b4166d8b785" providerId="LiveId" clId="{CF37D377-A2A1-44CD-A225-5994BD8B6C9D}" dt="2022-10-30T14:00:57.627" v="5188"/>
          <ac:spMkLst>
            <pc:docMk/>
            <pc:sldMk cId="3001246970" sldId="461"/>
            <ac:spMk id="6" creationId="{6A2FBAFC-BC62-4DB8-D9F1-1573D6297C92}"/>
          </ac:spMkLst>
        </pc:spChg>
        <pc:spChg chg="add del mod">
          <ac:chgData name="茅根 真由美" userId="6dc83b4166d8b785" providerId="LiveId" clId="{CF37D377-A2A1-44CD-A225-5994BD8B6C9D}" dt="2022-10-30T05:45:49.596" v="352" actId="21"/>
          <ac:spMkLst>
            <pc:docMk/>
            <pc:sldMk cId="3001246970" sldId="461"/>
            <ac:spMk id="7" creationId="{A68B2A50-5A83-6B22-B43F-AAC3452ED69F}"/>
          </ac:spMkLst>
        </pc:spChg>
        <pc:spChg chg="add mod">
          <ac:chgData name="茅根 真由美" userId="6dc83b4166d8b785" providerId="LiveId" clId="{CF37D377-A2A1-44CD-A225-5994BD8B6C9D}" dt="2022-10-30T06:52:03.522" v="1956" actId="1076"/>
          <ac:spMkLst>
            <pc:docMk/>
            <pc:sldMk cId="3001246970" sldId="461"/>
            <ac:spMk id="8" creationId="{D3A9FF20-F43E-4776-52B1-0911E2BD8B9F}"/>
          </ac:spMkLst>
        </pc:spChg>
        <pc:spChg chg="add mod">
          <ac:chgData name="茅根 真由美" userId="6dc83b4166d8b785" providerId="LiveId" clId="{CF37D377-A2A1-44CD-A225-5994BD8B6C9D}" dt="2022-10-30T06:50:52.340" v="1949" actId="1076"/>
          <ac:spMkLst>
            <pc:docMk/>
            <pc:sldMk cId="3001246970" sldId="461"/>
            <ac:spMk id="10" creationId="{C5E95632-B0DB-0276-C9FD-598E804C59F8}"/>
          </ac:spMkLst>
        </pc:spChg>
        <pc:spChg chg="add mod">
          <ac:chgData name="茅根 真由美" userId="6dc83b4166d8b785" providerId="LiveId" clId="{CF37D377-A2A1-44CD-A225-5994BD8B6C9D}" dt="2022-10-30T06:47:52.344" v="1916" actId="1076"/>
          <ac:spMkLst>
            <pc:docMk/>
            <pc:sldMk cId="3001246970" sldId="461"/>
            <ac:spMk id="11" creationId="{93A46595-9CD5-A14E-F25D-38E6BC4DC4AE}"/>
          </ac:spMkLst>
        </pc:spChg>
        <pc:spChg chg="add mod">
          <ac:chgData name="茅根 真由美" userId="6dc83b4166d8b785" providerId="LiveId" clId="{CF37D377-A2A1-44CD-A225-5994BD8B6C9D}" dt="2022-10-30T06:51:36.688" v="1953" actId="255"/>
          <ac:spMkLst>
            <pc:docMk/>
            <pc:sldMk cId="3001246970" sldId="461"/>
            <ac:spMk id="12" creationId="{3D0C49B4-F60B-34C8-E5F3-4B3015F21115}"/>
          </ac:spMkLst>
        </pc:spChg>
        <pc:spChg chg="add mod">
          <ac:chgData name="茅根 真由美" userId="6dc83b4166d8b785" providerId="LiveId" clId="{CF37D377-A2A1-44CD-A225-5994BD8B6C9D}" dt="2022-10-30T06:51:11.816" v="1951" actId="14100"/>
          <ac:spMkLst>
            <pc:docMk/>
            <pc:sldMk cId="3001246970" sldId="461"/>
            <ac:spMk id="13" creationId="{CE94B5B1-1638-6841-10B0-3009AC94B58D}"/>
          </ac:spMkLst>
        </pc:spChg>
      </pc:sldChg>
      <pc:sldChg chg="addSp delSp modSp mod">
        <pc:chgData name="茅根 真由美" userId="6dc83b4166d8b785" providerId="LiveId" clId="{CF37D377-A2A1-44CD-A225-5994BD8B6C9D}" dt="2022-10-30T14:18:40.837" v="5437" actId="1076"/>
        <pc:sldMkLst>
          <pc:docMk/>
          <pc:sldMk cId="1025445728" sldId="462"/>
        </pc:sldMkLst>
        <pc:spChg chg="del">
          <ac:chgData name="茅根 真由美" userId="6dc83b4166d8b785" providerId="LiveId" clId="{CF37D377-A2A1-44CD-A225-5994BD8B6C9D}" dt="2022-10-30T07:22:57.653" v="3249" actId="21"/>
          <ac:spMkLst>
            <pc:docMk/>
            <pc:sldMk cId="1025445728" sldId="462"/>
            <ac:spMk id="2" creationId="{0E17F245-A3E5-4734-86DA-9E642C256157}"/>
          </ac:spMkLst>
        </pc:spChg>
        <pc:spChg chg="add mod">
          <ac:chgData name="茅根 真由美" userId="6dc83b4166d8b785" providerId="LiveId" clId="{CF37D377-A2A1-44CD-A225-5994BD8B6C9D}" dt="2022-10-30T14:04:14.332" v="5242"/>
          <ac:spMkLst>
            <pc:docMk/>
            <pc:sldMk cId="1025445728" sldId="462"/>
            <ac:spMk id="2" creationId="{5CA55990-F256-FAF3-3B4A-04450595F439}"/>
          </ac:spMkLst>
        </pc:spChg>
        <pc:spChg chg="del">
          <ac:chgData name="茅根 真由美" userId="6dc83b4166d8b785" providerId="LiveId" clId="{CF37D377-A2A1-44CD-A225-5994BD8B6C9D}" dt="2022-10-30T14:04:03.440" v="5241" actId="21"/>
          <ac:spMkLst>
            <pc:docMk/>
            <pc:sldMk cId="1025445728" sldId="462"/>
            <ac:spMk id="3" creationId="{00000000-0000-0000-0000-000000000000}"/>
          </ac:spMkLst>
        </pc:spChg>
        <pc:spChg chg="add mod">
          <ac:chgData name="茅根 真由美" userId="6dc83b4166d8b785" providerId="LiveId" clId="{CF37D377-A2A1-44CD-A225-5994BD8B6C9D}" dt="2022-10-30T14:04:37.602" v="5250" actId="20577"/>
          <ac:spMkLst>
            <pc:docMk/>
            <pc:sldMk cId="1025445728" sldId="462"/>
            <ac:spMk id="6" creationId="{D8D37E44-5DC6-0FE1-DD4D-F6C6FD4523CC}"/>
          </ac:spMkLst>
        </pc:spChg>
        <pc:spChg chg="add del mod">
          <ac:chgData name="茅根 真由美" userId="6dc83b4166d8b785" providerId="LiveId" clId="{CF37D377-A2A1-44CD-A225-5994BD8B6C9D}" dt="2022-10-30T07:23:01.445" v="3250" actId="21"/>
          <ac:spMkLst>
            <pc:docMk/>
            <pc:sldMk cId="1025445728" sldId="462"/>
            <ac:spMk id="7" creationId="{7587F2E4-AE5B-32FC-5AC8-4AAA60C62C9C}"/>
          </ac:spMkLst>
        </pc:spChg>
        <pc:spChg chg="add mod">
          <ac:chgData name="茅根 真由美" userId="6dc83b4166d8b785" providerId="LiveId" clId="{CF37D377-A2A1-44CD-A225-5994BD8B6C9D}" dt="2022-10-30T07:24:24.151" v="3287" actId="1076"/>
          <ac:spMkLst>
            <pc:docMk/>
            <pc:sldMk cId="1025445728" sldId="462"/>
            <ac:spMk id="8" creationId="{14201B4F-3FCD-E4A3-4B73-E2EE999BB31E}"/>
          </ac:spMkLst>
        </pc:spChg>
        <pc:spChg chg="add mod">
          <ac:chgData name="茅根 真由美" userId="6dc83b4166d8b785" providerId="LiveId" clId="{CF37D377-A2A1-44CD-A225-5994BD8B6C9D}" dt="2022-10-30T07:55:34.831" v="3504" actId="255"/>
          <ac:spMkLst>
            <pc:docMk/>
            <pc:sldMk cId="1025445728" sldId="462"/>
            <ac:spMk id="10" creationId="{0997EB36-3254-D7C8-AC63-4ABA5C6B79F1}"/>
          </ac:spMkLst>
        </pc:spChg>
        <pc:picChg chg="add mod">
          <ac:chgData name="茅根 真由美" userId="6dc83b4166d8b785" providerId="LiveId" clId="{CF37D377-A2A1-44CD-A225-5994BD8B6C9D}" dt="2022-10-30T14:18:40.837" v="5437" actId="1076"/>
          <ac:picMkLst>
            <pc:docMk/>
            <pc:sldMk cId="1025445728" sldId="462"/>
            <ac:picMk id="1026" creationId="{9C4F6B35-3EDA-7F59-CD05-C9EE1D9B35D6}"/>
          </ac:picMkLst>
        </pc:picChg>
        <pc:picChg chg="add mod">
          <ac:chgData name="茅根 真由美" userId="6dc83b4166d8b785" providerId="LiveId" clId="{CF37D377-A2A1-44CD-A225-5994BD8B6C9D}" dt="2022-10-30T14:18:34.533" v="5435" actId="1076"/>
          <ac:picMkLst>
            <pc:docMk/>
            <pc:sldMk cId="1025445728" sldId="462"/>
            <ac:picMk id="1028" creationId="{A17783D7-C342-3386-2DBC-AF95CE99CA4C}"/>
          </ac:picMkLst>
        </pc:picChg>
      </pc:sldChg>
      <pc:sldChg chg="addSp delSp modSp add del mod ord">
        <pc:chgData name="茅根 真由美" userId="6dc83b4166d8b785" providerId="LiveId" clId="{CF37D377-A2A1-44CD-A225-5994BD8B6C9D}" dt="2022-10-30T13:49:07.997" v="4808" actId="2696"/>
        <pc:sldMkLst>
          <pc:docMk/>
          <pc:sldMk cId="3732726497" sldId="463"/>
        </pc:sldMkLst>
        <pc:spChg chg="del">
          <ac:chgData name="茅根 真由美" userId="6dc83b4166d8b785" providerId="LiveId" clId="{CF37D377-A2A1-44CD-A225-5994BD8B6C9D}" dt="2022-10-30T07:55:44.732" v="3505" actId="21"/>
          <ac:spMkLst>
            <pc:docMk/>
            <pc:sldMk cId="3732726497" sldId="463"/>
            <ac:spMk id="2" creationId="{0E17F245-A3E5-4734-86DA-9E642C256157}"/>
          </ac:spMkLst>
        </pc:spChg>
        <pc:spChg chg="add del mod">
          <ac:chgData name="茅根 真由美" userId="6dc83b4166d8b785" providerId="LiveId" clId="{CF37D377-A2A1-44CD-A225-5994BD8B6C9D}" dt="2022-10-30T07:55:49.214" v="3506" actId="21"/>
          <ac:spMkLst>
            <pc:docMk/>
            <pc:sldMk cId="3732726497" sldId="463"/>
            <ac:spMk id="7" creationId="{4C2A543F-42F0-AC49-2245-78BC4C4E019E}"/>
          </ac:spMkLst>
        </pc:spChg>
      </pc:sldChg>
      <pc:sldChg chg="addSp delSp modSp add del mod">
        <pc:chgData name="茅根 真由美" userId="6dc83b4166d8b785" providerId="LiveId" clId="{CF37D377-A2A1-44CD-A225-5994BD8B6C9D}" dt="2022-10-30T13:49:07.997" v="4808" actId="2696"/>
        <pc:sldMkLst>
          <pc:docMk/>
          <pc:sldMk cId="3534707651" sldId="464"/>
        </pc:sldMkLst>
        <pc:spChg chg="del">
          <ac:chgData name="茅根 真由美" userId="6dc83b4166d8b785" providerId="LiveId" clId="{CF37D377-A2A1-44CD-A225-5994BD8B6C9D}" dt="2022-10-30T08:19:48.656" v="3811" actId="21"/>
          <ac:spMkLst>
            <pc:docMk/>
            <pc:sldMk cId="3534707651" sldId="464"/>
            <ac:spMk id="2" creationId="{0E17F245-A3E5-4734-86DA-9E642C256157}"/>
          </ac:spMkLst>
        </pc:spChg>
        <pc:spChg chg="add del mod">
          <ac:chgData name="茅根 真由美" userId="6dc83b4166d8b785" providerId="LiveId" clId="{CF37D377-A2A1-44CD-A225-5994BD8B6C9D}" dt="2022-10-30T08:19:53.121" v="3812" actId="21"/>
          <ac:spMkLst>
            <pc:docMk/>
            <pc:sldMk cId="3534707651" sldId="464"/>
            <ac:spMk id="7" creationId="{900CB954-5F5F-3B39-7D1F-EBEA65679115}"/>
          </ac:spMkLst>
        </pc:spChg>
      </pc:sldChg>
      <pc:sldChg chg="addSp delSp modSp mod ord">
        <pc:chgData name="茅根 真由美" userId="6dc83b4166d8b785" providerId="LiveId" clId="{CF37D377-A2A1-44CD-A225-5994BD8B6C9D}" dt="2022-10-30T14:03:30.182" v="5226"/>
        <pc:sldMkLst>
          <pc:docMk/>
          <pc:sldMk cId="3720468305" sldId="465"/>
        </pc:sldMkLst>
        <pc:spChg chg="del">
          <ac:chgData name="茅根 真由美" userId="6dc83b4166d8b785" providerId="LiveId" clId="{CF37D377-A2A1-44CD-A225-5994BD8B6C9D}" dt="2022-10-30T06:38:24.134" v="1581" actId="21"/>
          <ac:spMkLst>
            <pc:docMk/>
            <pc:sldMk cId="3720468305" sldId="465"/>
            <ac:spMk id="2" creationId="{0E17F245-A3E5-4734-86DA-9E642C256157}"/>
          </ac:spMkLst>
        </pc:spChg>
        <pc:spChg chg="add mod">
          <ac:chgData name="茅根 真由美" userId="6dc83b4166d8b785" providerId="LiveId" clId="{CF37D377-A2A1-44CD-A225-5994BD8B6C9D}" dt="2022-10-30T14:03:15.815" v="5225" actId="20577"/>
          <ac:spMkLst>
            <pc:docMk/>
            <pc:sldMk cId="3720468305" sldId="465"/>
            <ac:spMk id="2" creationId="{758D48C0-7D14-3993-5A56-36D3257CDAF8}"/>
          </ac:spMkLst>
        </pc:spChg>
        <pc:spChg chg="del">
          <ac:chgData name="茅根 真由美" userId="6dc83b4166d8b785" providerId="LiveId" clId="{CF37D377-A2A1-44CD-A225-5994BD8B6C9D}" dt="2022-10-30T14:02:57.968" v="5219" actId="21"/>
          <ac:spMkLst>
            <pc:docMk/>
            <pc:sldMk cId="3720468305" sldId="465"/>
            <ac:spMk id="3" creationId="{00000000-0000-0000-0000-000000000000}"/>
          </ac:spMkLst>
        </pc:spChg>
        <pc:spChg chg="add mod">
          <ac:chgData name="茅根 真由美" userId="6dc83b4166d8b785" providerId="LiveId" clId="{CF37D377-A2A1-44CD-A225-5994BD8B6C9D}" dt="2022-10-30T14:03:30.182" v="5226"/>
          <ac:spMkLst>
            <pc:docMk/>
            <pc:sldMk cId="3720468305" sldId="465"/>
            <ac:spMk id="6" creationId="{451549FB-8F45-3487-4715-E8DEABFAE01F}"/>
          </ac:spMkLst>
        </pc:spChg>
        <pc:spChg chg="add del mod">
          <ac:chgData name="茅根 真由美" userId="6dc83b4166d8b785" providerId="LiveId" clId="{CF37D377-A2A1-44CD-A225-5994BD8B6C9D}" dt="2022-10-30T06:38:29.274" v="1582" actId="21"/>
          <ac:spMkLst>
            <pc:docMk/>
            <pc:sldMk cId="3720468305" sldId="465"/>
            <ac:spMk id="7" creationId="{3908A20B-F7E1-DB97-61DC-A5C79A42B716}"/>
          </ac:spMkLst>
        </pc:spChg>
        <pc:spChg chg="add mod">
          <ac:chgData name="茅根 真由美" userId="6dc83b4166d8b785" providerId="LiveId" clId="{CF37D377-A2A1-44CD-A225-5994BD8B6C9D}" dt="2022-10-30T07:28:27.712" v="3316" actId="6549"/>
          <ac:spMkLst>
            <pc:docMk/>
            <pc:sldMk cId="3720468305" sldId="465"/>
            <ac:spMk id="8" creationId="{EDA4426B-E3DD-E710-FB14-AE83C206150A}"/>
          </ac:spMkLst>
        </pc:spChg>
        <pc:spChg chg="add mod">
          <ac:chgData name="茅根 真由美" userId="6dc83b4166d8b785" providerId="LiveId" clId="{CF37D377-A2A1-44CD-A225-5994BD8B6C9D}" dt="2022-10-30T07:13:39.285" v="2813" actId="14100"/>
          <ac:spMkLst>
            <pc:docMk/>
            <pc:sldMk cId="3720468305" sldId="465"/>
            <ac:spMk id="11" creationId="{F057462A-09F5-4E75-D4BB-308827A0EF1D}"/>
          </ac:spMkLst>
        </pc:spChg>
        <pc:spChg chg="add mod">
          <ac:chgData name="茅根 真由美" userId="6dc83b4166d8b785" providerId="LiveId" clId="{CF37D377-A2A1-44CD-A225-5994BD8B6C9D}" dt="2022-10-30T07:15:05.539" v="2821" actId="1076"/>
          <ac:spMkLst>
            <pc:docMk/>
            <pc:sldMk cId="3720468305" sldId="465"/>
            <ac:spMk id="12" creationId="{395E264C-4C98-E9E9-4E93-E6EEBF73363A}"/>
          </ac:spMkLst>
        </pc:spChg>
        <pc:spChg chg="add mod">
          <ac:chgData name="茅根 真由美" userId="6dc83b4166d8b785" providerId="LiveId" clId="{CF37D377-A2A1-44CD-A225-5994BD8B6C9D}" dt="2022-10-30T07:14:59.921" v="2820" actId="1076"/>
          <ac:spMkLst>
            <pc:docMk/>
            <pc:sldMk cId="3720468305" sldId="465"/>
            <ac:spMk id="13" creationId="{8DDCFF53-4FC1-6781-99AB-D1B913A894C8}"/>
          </ac:spMkLst>
        </pc:spChg>
      </pc:sldChg>
      <pc:sldChg chg="addSp delSp modSp mod">
        <pc:chgData name="茅根 真由美" userId="6dc83b4166d8b785" providerId="LiveId" clId="{CF37D377-A2A1-44CD-A225-5994BD8B6C9D}" dt="2022-10-30T13:56:26.937" v="5084" actId="20577"/>
        <pc:sldMkLst>
          <pc:docMk/>
          <pc:sldMk cId="907881633" sldId="466"/>
        </pc:sldMkLst>
        <pc:spChg chg="add mod">
          <ac:chgData name="茅根 真由美" userId="6dc83b4166d8b785" providerId="LiveId" clId="{CF37D377-A2A1-44CD-A225-5994BD8B6C9D}" dt="2022-10-30T13:56:26.937" v="5084" actId="20577"/>
          <ac:spMkLst>
            <pc:docMk/>
            <pc:sldMk cId="907881633" sldId="466"/>
            <ac:spMk id="4" creationId="{84CD0FAE-F430-9D16-8A03-0E7852659210}"/>
          </ac:spMkLst>
        </pc:spChg>
        <pc:spChg chg="mod">
          <ac:chgData name="茅根 真由美" userId="6dc83b4166d8b785" providerId="LiveId" clId="{CF37D377-A2A1-44CD-A225-5994BD8B6C9D}" dt="2022-10-30T05:10:44.081" v="81" actId="1076"/>
          <ac:spMkLst>
            <pc:docMk/>
            <pc:sldMk cId="907881633" sldId="466"/>
            <ac:spMk id="7" creationId="{0F67B081-21CB-C0AF-6D83-189A5A4333F7}"/>
          </ac:spMkLst>
        </pc:spChg>
        <pc:spChg chg="del">
          <ac:chgData name="茅根 真由美" userId="6dc83b4166d8b785" providerId="LiveId" clId="{CF37D377-A2A1-44CD-A225-5994BD8B6C9D}" dt="2022-10-30T13:56:15.344" v="5080" actId="21"/>
          <ac:spMkLst>
            <pc:docMk/>
            <pc:sldMk cId="907881633" sldId="466"/>
            <ac:spMk id="14" creationId="{8054AFDE-BBCE-211B-A8FE-61B89B133706}"/>
          </ac:spMkLst>
        </pc:spChg>
      </pc:sldChg>
      <pc:sldChg chg="addSp delSp modSp mod">
        <pc:chgData name="茅根 真由美" userId="6dc83b4166d8b785" providerId="LiveId" clId="{CF37D377-A2A1-44CD-A225-5994BD8B6C9D}" dt="2022-10-30T13:56:54.235" v="5091" actId="20577"/>
        <pc:sldMkLst>
          <pc:docMk/>
          <pc:sldMk cId="2760584636" sldId="467"/>
        </pc:sldMkLst>
        <pc:spChg chg="del">
          <ac:chgData name="茅根 真由美" userId="6dc83b4166d8b785" providerId="LiveId" clId="{CF37D377-A2A1-44CD-A225-5994BD8B6C9D}" dt="2022-10-30T13:56:38.841" v="5085" actId="21"/>
          <ac:spMkLst>
            <pc:docMk/>
            <pc:sldMk cId="2760584636" sldId="467"/>
            <ac:spMk id="3" creationId="{F6C4A29C-181D-CC0D-1A37-642625943F4D}"/>
          </ac:spMkLst>
        </pc:spChg>
        <pc:spChg chg="add mod">
          <ac:chgData name="茅根 真由美" userId="6dc83b4166d8b785" providerId="LiveId" clId="{CF37D377-A2A1-44CD-A225-5994BD8B6C9D}" dt="2022-10-30T13:56:54.235" v="5091" actId="20577"/>
          <ac:spMkLst>
            <pc:docMk/>
            <pc:sldMk cId="2760584636" sldId="467"/>
            <ac:spMk id="4" creationId="{5CC6A1AA-A36B-A42E-BBD4-26FAB1FB947C}"/>
          </ac:spMkLst>
        </pc:spChg>
        <pc:spChg chg="mod">
          <ac:chgData name="茅根 真由美" userId="6dc83b4166d8b785" providerId="LiveId" clId="{CF37D377-A2A1-44CD-A225-5994BD8B6C9D}" dt="2022-10-30T05:11:13.186" v="102" actId="1076"/>
          <ac:spMkLst>
            <pc:docMk/>
            <pc:sldMk cId="2760584636" sldId="467"/>
            <ac:spMk id="11" creationId="{4C14E15A-3184-D808-DE5D-D5CAB3421A69}"/>
          </ac:spMkLst>
        </pc:spChg>
      </pc:sldChg>
      <pc:sldChg chg="add del">
        <pc:chgData name="茅根 真由美" userId="6dc83b4166d8b785" providerId="LiveId" clId="{CF37D377-A2A1-44CD-A225-5994BD8B6C9D}" dt="2023-01-18T11:33:50.632" v="5447" actId="2696"/>
        <pc:sldMkLst>
          <pc:docMk/>
          <pc:sldMk cId="3674848799" sldId="469"/>
        </pc:sldMkLst>
      </pc:sldChg>
    </pc:docChg>
  </pc:docChgLst>
  <pc:docChgLst>
    <pc:chgData name="茅根 真由美" userId="6dc83b4166d8b785" providerId="LiveId" clId="{FA2A7D21-C5CF-4128-B71A-54D4682512FA}"/>
    <pc:docChg chg="undo redo custSel addSld delSld modSld sldOrd">
      <pc:chgData name="茅根 真由美" userId="6dc83b4166d8b785" providerId="LiveId" clId="{FA2A7D21-C5CF-4128-B71A-54D4682512FA}" dt="2020-11-14T09:17:00.689" v="1955" actId="20577"/>
      <pc:docMkLst>
        <pc:docMk/>
      </pc:docMkLst>
      <pc:sldChg chg="modSp mod">
        <pc:chgData name="茅根 真由美" userId="6dc83b4166d8b785" providerId="LiveId" clId="{FA2A7D21-C5CF-4128-B71A-54D4682512FA}" dt="2020-10-14T06:11:28.259" v="12"/>
        <pc:sldMkLst>
          <pc:docMk/>
          <pc:sldMk cId="4235781462" sldId="256"/>
        </pc:sldMkLst>
        <pc:spChg chg="mod">
          <ac:chgData name="茅根 真由美" userId="6dc83b4166d8b785" providerId="LiveId" clId="{FA2A7D21-C5CF-4128-B71A-54D4682512FA}" dt="2020-10-14T06:11:28.259" v="12"/>
          <ac:spMkLst>
            <pc:docMk/>
            <pc:sldMk cId="4235781462" sldId="256"/>
            <ac:spMk id="2" creationId="{AE760767-7B01-4162-91C6-57F103742028}"/>
          </ac:spMkLst>
        </pc:spChg>
      </pc:sldChg>
      <pc:sldChg chg="addSp modSp mod">
        <pc:chgData name="茅根 真由美" userId="6dc83b4166d8b785" providerId="LiveId" clId="{FA2A7D21-C5CF-4128-B71A-54D4682512FA}" dt="2020-10-28T06:59:14.842" v="1868"/>
        <pc:sldMkLst>
          <pc:docMk/>
          <pc:sldMk cId="674337577" sldId="257"/>
        </pc:sldMkLst>
        <pc:spChg chg="mod">
          <ac:chgData name="茅根 真由美" userId="6dc83b4166d8b785" providerId="LiveId" clId="{FA2A7D21-C5CF-4128-B71A-54D4682512FA}" dt="2020-10-19T05:44:59.442" v="926"/>
          <ac:spMkLst>
            <pc:docMk/>
            <pc:sldMk cId="674337577" sldId="257"/>
            <ac:spMk id="2" creationId="{00000000-0000-0000-0000-000000000000}"/>
          </ac:spMkLst>
        </pc:spChg>
        <pc:spChg chg="add mod">
          <ac:chgData name="茅根 真由美" userId="6dc83b4166d8b785" providerId="LiveId" clId="{FA2A7D21-C5CF-4128-B71A-54D4682512FA}" dt="2020-10-28T06:59:14.842" v="1868"/>
          <ac:spMkLst>
            <pc:docMk/>
            <pc:sldMk cId="674337577" sldId="257"/>
            <ac:spMk id="4" creationId="{32F0D190-F0B6-4412-94F8-5972CAE63B76}"/>
          </ac:spMkLst>
        </pc:spChg>
      </pc:sldChg>
      <pc:sldChg chg="addSp delSp modSp mod">
        <pc:chgData name="茅根 真由美" userId="6dc83b4166d8b785" providerId="LiveId" clId="{FA2A7D21-C5CF-4128-B71A-54D4682512FA}" dt="2020-10-28T07:02:16.276" v="1940" actId="207"/>
        <pc:sldMkLst>
          <pc:docMk/>
          <pc:sldMk cId="2157107339" sldId="258"/>
        </pc:sldMkLst>
        <pc:spChg chg="add del mod">
          <ac:chgData name="茅根 真由美" userId="6dc83b4166d8b785" providerId="LiveId" clId="{FA2A7D21-C5CF-4128-B71A-54D4682512FA}" dt="2020-10-28T07:02:16.276" v="1940" actId="207"/>
          <ac:spMkLst>
            <pc:docMk/>
            <pc:sldMk cId="2157107339" sldId="258"/>
            <ac:spMk id="4" creationId="{00000000-0000-0000-0000-000000000000}"/>
          </ac:spMkLst>
        </pc:spChg>
        <pc:spChg chg="add mod">
          <ac:chgData name="茅根 真由美" userId="6dc83b4166d8b785" providerId="LiveId" clId="{FA2A7D21-C5CF-4128-B71A-54D4682512FA}" dt="2020-10-28T06:59:28.525" v="1874"/>
          <ac:spMkLst>
            <pc:docMk/>
            <pc:sldMk cId="2157107339" sldId="258"/>
            <ac:spMk id="5" creationId="{301135E2-78BD-4FF3-A65B-D9AFA5771DF2}"/>
          </ac:spMkLst>
        </pc:spChg>
      </pc:sldChg>
      <pc:sldChg chg="delSp del mod">
        <pc:chgData name="茅根 真由美" userId="6dc83b4166d8b785" providerId="LiveId" clId="{FA2A7D21-C5CF-4128-B71A-54D4682512FA}" dt="2020-10-28T05:56:52.097" v="1589" actId="2696"/>
        <pc:sldMkLst>
          <pc:docMk/>
          <pc:sldMk cId="3337357913" sldId="259"/>
        </pc:sldMkLst>
        <pc:spChg chg="del">
          <ac:chgData name="茅根 真由美" userId="6dc83b4166d8b785" providerId="LiveId" clId="{FA2A7D21-C5CF-4128-B71A-54D4682512FA}" dt="2020-10-17T05:46:04.713" v="83"/>
          <ac:spMkLst>
            <pc:docMk/>
            <pc:sldMk cId="3337357913" sldId="259"/>
            <ac:spMk id="5" creationId="{BC28D309-F4FA-48F6-82EA-472E45DABEDD}"/>
          </ac:spMkLst>
        </pc:spChg>
        <pc:spChg chg="del">
          <ac:chgData name="茅根 真由美" userId="6dc83b4166d8b785" providerId="LiveId" clId="{FA2A7D21-C5CF-4128-B71A-54D4682512FA}" dt="2020-10-19T05:52:14.693" v="973" actId="21"/>
          <ac:spMkLst>
            <pc:docMk/>
            <pc:sldMk cId="3337357913" sldId="259"/>
            <ac:spMk id="5" creationId="{E97A85B8-4088-4228-B56D-354795C33386}"/>
          </ac:spMkLst>
        </pc:spChg>
      </pc:sldChg>
      <pc:sldChg chg="del">
        <pc:chgData name="茅根 真由美" userId="6dc83b4166d8b785" providerId="LiveId" clId="{FA2A7D21-C5CF-4128-B71A-54D4682512FA}" dt="2020-10-19T05:25:07.074" v="732" actId="2696"/>
        <pc:sldMkLst>
          <pc:docMk/>
          <pc:sldMk cId="1171565369" sldId="260"/>
        </pc:sldMkLst>
      </pc:sldChg>
      <pc:sldChg chg="addSp delSp modSp mod">
        <pc:chgData name="茅根 真由美" userId="6dc83b4166d8b785" providerId="LiveId" clId="{FA2A7D21-C5CF-4128-B71A-54D4682512FA}" dt="2020-10-28T06:58:37.870" v="1858" actId="571"/>
        <pc:sldMkLst>
          <pc:docMk/>
          <pc:sldMk cId="3246162723" sldId="261"/>
        </pc:sldMkLst>
        <pc:spChg chg="del">
          <ac:chgData name="茅根 真由美" userId="6dc83b4166d8b785" providerId="LiveId" clId="{FA2A7D21-C5CF-4128-B71A-54D4682512FA}" dt="2020-10-17T05:46:04.713" v="83"/>
          <ac:spMkLst>
            <pc:docMk/>
            <pc:sldMk cId="3246162723" sldId="261"/>
            <ac:spMk id="3" creationId="{B5B25494-F93D-4C90-A60C-48F221ECD9AD}"/>
          </ac:spMkLst>
        </pc:spChg>
        <pc:spChg chg="mod">
          <ac:chgData name="茅根 真由美" userId="6dc83b4166d8b785" providerId="LiveId" clId="{FA2A7D21-C5CF-4128-B71A-54D4682512FA}" dt="2020-10-19T05:37:03.598" v="825"/>
          <ac:spMkLst>
            <pc:docMk/>
            <pc:sldMk cId="3246162723" sldId="261"/>
            <ac:spMk id="6" creationId="{00000000-0000-0000-0000-000000000000}"/>
          </ac:spMkLst>
        </pc:spChg>
        <pc:spChg chg="add mod">
          <ac:chgData name="茅根 真由美" userId="6dc83b4166d8b785" providerId="LiveId" clId="{FA2A7D21-C5CF-4128-B71A-54D4682512FA}" dt="2020-10-28T06:58:37.870" v="1858" actId="571"/>
          <ac:spMkLst>
            <pc:docMk/>
            <pc:sldMk cId="3246162723" sldId="261"/>
            <ac:spMk id="7" creationId="{6260C4BE-1C70-4D4C-ACF6-F9279A9C8393}"/>
          </ac:spMkLst>
        </pc:spChg>
      </pc:sldChg>
      <pc:sldChg chg="del">
        <pc:chgData name="茅根 真由美" userId="6dc83b4166d8b785" providerId="LiveId" clId="{FA2A7D21-C5CF-4128-B71A-54D4682512FA}" dt="2020-10-19T05:25:11.101" v="733" actId="2696"/>
        <pc:sldMkLst>
          <pc:docMk/>
          <pc:sldMk cId="645006074" sldId="262"/>
        </pc:sldMkLst>
      </pc:sldChg>
      <pc:sldChg chg="delSp modSp mod">
        <pc:chgData name="茅根 真由美" userId="6dc83b4166d8b785" providerId="LiveId" clId="{FA2A7D21-C5CF-4128-B71A-54D4682512FA}" dt="2020-10-19T05:50:04.493" v="958" actId="21"/>
        <pc:sldMkLst>
          <pc:docMk/>
          <pc:sldMk cId="3726853191" sldId="263"/>
        </pc:sldMkLst>
        <pc:spChg chg="del">
          <ac:chgData name="茅根 真由美" userId="6dc83b4166d8b785" providerId="LiveId" clId="{FA2A7D21-C5CF-4128-B71A-54D4682512FA}" dt="2020-10-19T05:50:04.493" v="958" actId="21"/>
          <ac:spMkLst>
            <pc:docMk/>
            <pc:sldMk cId="3726853191" sldId="263"/>
            <ac:spMk id="3" creationId="{29C39308-59EF-4F71-B798-50E026423CDE}"/>
          </ac:spMkLst>
        </pc:spChg>
        <pc:spChg chg="del">
          <ac:chgData name="茅根 真由美" userId="6dc83b4166d8b785" providerId="LiveId" clId="{FA2A7D21-C5CF-4128-B71A-54D4682512FA}" dt="2020-10-17T05:46:04.713" v="83"/>
          <ac:spMkLst>
            <pc:docMk/>
            <pc:sldMk cId="3726853191" sldId="263"/>
            <ac:spMk id="3" creationId="{68C9B2BE-FB90-4A83-B2A0-5693440A9BD6}"/>
          </ac:spMkLst>
        </pc:spChg>
        <pc:spChg chg="mod">
          <ac:chgData name="茅根 真由美" userId="6dc83b4166d8b785" providerId="LiveId" clId="{FA2A7D21-C5CF-4128-B71A-54D4682512FA}" dt="2020-10-17T05:55:27.841" v="185"/>
          <ac:spMkLst>
            <pc:docMk/>
            <pc:sldMk cId="3726853191" sldId="263"/>
            <ac:spMk id="7" creationId="{00000000-0000-0000-0000-000000000000}"/>
          </ac:spMkLst>
        </pc:spChg>
      </pc:sldChg>
      <pc:sldChg chg="addSp delSp modSp mod">
        <pc:chgData name="茅根 真由美" userId="6dc83b4166d8b785" providerId="LiveId" clId="{FA2A7D21-C5CF-4128-B71A-54D4682512FA}" dt="2020-10-28T07:09:21.240" v="1944"/>
        <pc:sldMkLst>
          <pc:docMk/>
          <pc:sldMk cId="3808609870" sldId="264"/>
        </pc:sldMkLst>
        <pc:spChg chg="mod">
          <ac:chgData name="茅根 真由美" userId="6dc83b4166d8b785" providerId="LiveId" clId="{FA2A7D21-C5CF-4128-B71A-54D4682512FA}" dt="2020-10-14T06:14:48.442" v="18" actId="1076"/>
          <ac:spMkLst>
            <pc:docMk/>
            <pc:sldMk cId="3808609870" sldId="264"/>
            <ac:spMk id="3" creationId="{1322D6F7-5481-49D3-8227-590B47234D1F}"/>
          </ac:spMkLst>
        </pc:spChg>
        <pc:spChg chg="del">
          <ac:chgData name="茅根 真由美" userId="6dc83b4166d8b785" providerId="LiveId" clId="{FA2A7D21-C5CF-4128-B71A-54D4682512FA}" dt="2020-10-17T05:46:04.713" v="83"/>
          <ac:spMkLst>
            <pc:docMk/>
            <pc:sldMk cId="3808609870" sldId="264"/>
            <ac:spMk id="4" creationId="{BAB65BB0-9F0E-414C-B15B-FC5C8A9CA0F7}"/>
          </ac:spMkLst>
        </pc:spChg>
        <pc:spChg chg="del">
          <ac:chgData name="茅根 真由美" userId="6dc83b4166d8b785" providerId="LiveId" clId="{FA2A7D21-C5CF-4128-B71A-54D4682512FA}" dt="2020-10-14T06:12:17.576" v="13" actId="21"/>
          <ac:spMkLst>
            <pc:docMk/>
            <pc:sldMk cId="3808609870" sldId="264"/>
            <ac:spMk id="4" creationId="{FF069FAA-7E29-4549-AFBB-1C4921D9A5EA}"/>
          </ac:spMkLst>
        </pc:spChg>
        <pc:spChg chg="mod">
          <ac:chgData name="茅根 真由美" userId="6dc83b4166d8b785" providerId="LiveId" clId="{FA2A7D21-C5CF-4128-B71A-54D4682512FA}" dt="2020-10-17T05:51:45.125" v="86"/>
          <ac:spMkLst>
            <pc:docMk/>
            <pc:sldMk cId="3808609870" sldId="264"/>
            <ac:spMk id="7" creationId="{00000000-0000-0000-0000-000000000000}"/>
          </ac:spMkLst>
        </pc:spChg>
        <pc:spChg chg="mod">
          <ac:chgData name="茅根 真由美" userId="6dc83b4166d8b785" providerId="LiveId" clId="{FA2A7D21-C5CF-4128-B71A-54D4682512FA}" dt="2020-10-14T06:14:43.430" v="17" actId="1076"/>
          <ac:spMkLst>
            <pc:docMk/>
            <pc:sldMk cId="3808609870" sldId="264"/>
            <ac:spMk id="8" creationId="{CBFC6BC5-2D76-4A6A-AB84-06FC6DB58EF2}"/>
          </ac:spMkLst>
        </pc:spChg>
        <pc:spChg chg="add del mod">
          <ac:chgData name="茅根 真由美" userId="6dc83b4166d8b785" providerId="LiveId" clId="{FA2A7D21-C5CF-4128-B71A-54D4682512FA}" dt="2020-10-14T06:12:36.502" v="14"/>
          <ac:spMkLst>
            <pc:docMk/>
            <pc:sldMk cId="3808609870" sldId="264"/>
            <ac:spMk id="9" creationId="{E4474FB6-43E2-4960-AA45-D0E146B55CFB}"/>
          </ac:spMkLst>
        </pc:spChg>
        <pc:spChg chg="mod">
          <ac:chgData name="茅根 真由美" userId="6dc83b4166d8b785" providerId="LiveId" clId="{FA2A7D21-C5CF-4128-B71A-54D4682512FA}" dt="2020-10-28T07:09:21.240" v="1944"/>
          <ac:spMkLst>
            <pc:docMk/>
            <pc:sldMk cId="3808609870" sldId="264"/>
            <ac:spMk id="10" creationId="{2EE2C0DF-AF17-48C2-AF3B-EDDFD7E660DC}"/>
          </ac:spMkLst>
        </pc:spChg>
        <pc:spChg chg="add mod ord">
          <ac:chgData name="茅根 真由美" userId="6dc83b4166d8b785" providerId="LiveId" clId="{FA2A7D21-C5CF-4128-B71A-54D4682512FA}" dt="2020-10-14T06:14:38.903" v="16" actId="167"/>
          <ac:spMkLst>
            <pc:docMk/>
            <pc:sldMk cId="3808609870" sldId="264"/>
            <ac:spMk id="12" creationId="{DD9549EA-17BF-4542-B267-5E9C00E66886}"/>
          </ac:spMkLst>
        </pc:spChg>
      </pc:sldChg>
      <pc:sldChg chg="addSp delSp modSp mod">
        <pc:chgData name="茅根 真由美" userId="6dc83b4166d8b785" providerId="LiveId" clId="{FA2A7D21-C5CF-4128-B71A-54D4682512FA}" dt="2020-11-14T09:17:00.689" v="1955" actId="20577"/>
        <pc:sldMkLst>
          <pc:docMk/>
          <pc:sldMk cId="4249926452" sldId="265"/>
        </pc:sldMkLst>
        <pc:spChg chg="del">
          <ac:chgData name="茅根 真由美" userId="6dc83b4166d8b785" providerId="LiveId" clId="{FA2A7D21-C5CF-4128-B71A-54D4682512FA}" dt="2020-10-17T05:46:04.713" v="83"/>
          <ac:spMkLst>
            <pc:docMk/>
            <pc:sldMk cId="4249926452" sldId="265"/>
            <ac:spMk id="2" creationId="{365687CD-D2DD-4EDD-8212-3BA94A1ADC7C}"/>
          </ac:spMkLst>
        </pc:spChg>
        <pc:spChg chg="mod">
          <ac:chgData name="茅根 真由美" userId="6dc83b4166d8b785" providerId="LiveId" clId="{FA2A7D21-C5CF-4128-B71A-54D4682512FA}" dt="2020-10-19T05:52:01.972" v="972" actId="1076"/>
          <ac:spMkLst>
            <pc:docMk/>
            <pc:sldMk cId="4249926452" sldId="265"/>
            <ac:spMk id="2" creationId="{72B74530-7055-4F29-AD88-3EB077963AB0}"/>
          </ac:spMkLst>
        </pc:spChg>
        <pc:spChg chg="add del mod">
          <ac:chgData name="茅根 真由美" userId="6dc83b4166d8b785" providerId="LiveId" clId="{FA2A7D21-C5CF-4128-B71A-54D4682512FA}" dt="2020-10-14T06:16:13.486" v="30" actId="22"/>
          <ac:spMkLst>
            <pc:docMk/>
            <pc:sldMk cId="4249926452" sldId="265"/>
            <ac:spMk id="3" creationId="{9EA5776E-89E9-4C3B-947F-4AE4DE416480}"/>
          </ac:spMkLst>
        </pc:spChg>
        <pc:spChg chg="del mod">
          <ac:chgData name="茅根 真由美" userId="6dc83b4166d8b785" providerId="LiveId" clId="{FA2A7D21-C5CF-4128-B71A-54D4682512FA}" dt="2020-10-14T06:15:57.668" v="29" actId="21"/>
          <ac:spMkLst>
            <pc:docMk/>
            <pc:sldMk cId="4249926452" sldId="265"/>
            <ac:spMk id="4" creationId="{FF069FAA-7E29-4549-AFBB-1C4921D9A5EA}"/>
          </ac:spMkLst>
        </pc:spChg>
        <pc:spChg chg="mod">
          <ac:chgData name="茅根 真由美" userId="6dc83b4166d8b785" providerId="LiveId" clId="{FA2A7D21-C5CF-4128-B71A-54D4682512FA}" dt="2020-10-14T06:19:52.735" v="71" actId="1076"/>
          <ac:spMkLst>
            <pc:docMk/>
            <pc:sldMk cId="4249926452" sldId="265"/>
            <ac:spMk id="5" creationId="{97CF6D36-DD12-4D84-BC5F-EC84E4CC62DF}"/>
          </ac:spMkLst>
        </pc:spChg>
        <pc:spChg chg="del">
          <ac:chgData name="茅根 真由美" userId="6dc83b4166d8b785" providerId="LiveId" clId="{FA2A7D21-C5CF-4128-B71A-54D4682512FA}" dt="2020-10-14T06:16:24.386" v="32" actId="21"/>
          <ac:spMkLst>
            <pc:docMk/>
            <pc:sldMk cId="4249926452" sldId="265"/>
            <ac:spMk id="7" creationId="{ABF6A7EB-65F5-48CC-95DB-52297938189B}"/>
          </ac:spMkLst>
        </pc:spChg>
        <pc:spChg chg="mod">
          <ac:chgData name="茅根 真由美" userId="6dc83b4166d8b785" providerId="LiveId" clId="{FA2A7D21-C5CF-4128-B71A-54D4682512FA}" dt="2020-10-14T06:19:02.545" v="55"/>
          <ac:spMkLst>
            <pc:docMk/>
            <pc:sldMk cId="4249926452" sldId="265"/>
            <ac:spMk id="9" creationId="{3817E084-03FC-4EDD-B309-5E9944833EE6}"/>
          </ac:spMkLst>
        </pc:spChg>
        <pc:spChg chg="add mod">
          <ac:chgData name="茅根 真由美" userId="6dc83b4166d8b785" providerId="LiveId" clId="{FA2A7D21-C5CF-4128-B71A-54D4682512FA}" dt="2020-11-14T09:17:00.689" v="1955" actId="20577"/>
          <ac:spMkLst>
            <pc:docMk/>
            <pc:sldMk cId="4249926452" sldId="265"/>
            <ac:spMk id="15" creationId="{1626E814-D44C-4F2E-9BDF-673692CFD388}"/>
          </ac:spMkLst>
        </pc:spChg>
        <pc:picChg chg="add mod ord">
          <ac:chgData name="茅根 真由美" userId="6dc83b4166d8b785" providerId="LiveId" clId="{FA2A7D21-C5CF-4128-B71A-54D4682512FA}" dt="2020-10-14T06:18:29.595" v="38" actId="1076"/>
          <ac:picMkLst>
            <pc:docMk/>
            <pc:sldMk cId="4249926452" sldId="265"/>
            <ac:picMk id="8" creationId="{B85D639D-AF26-4E7D-9B38-980A11D8575D}"/>
          </ac:picMkLst>
        </pc:picChg>
      </pc:sldChg>
      <pc:sldChg chg="addSp modSp mod">
        <pc:chgData name="茅根 真由美" userId="6dc83b4166d8b785" providerId="LiveId" clId="{FA2A7D21-C5CF-4128-B71A-54D4682512FA}" dt="2020-10-28T06:59:33.770" v="1878"/>
        <pc:sldMkLst>
          <pc:docMk/>
          <pc:sldMk cId="2176261708" sldId="268"/>
        </pc:sldMkLst>
        <pc:spChg chg="add mod">
          <ac:chgData name="茅根 真由美" userId="6dc83b4166d8b785" providerId="LiveId" clId="{FA2A7D21-C5CF-4128-B71A-54D4682512FA}" dt="2020-10-28T06:59:33.770" v="1878"/>
          <ac:spMkLst>
            <pc:docMk/>
            <pc:sldMk cId="2176261708" sldId="268"/>
            <ac:spMk id="4" creationId="{660C32F4-87B6-476D-9A9F-DB33705DA745}"/>
          </ac:spMkLst>
        </pc:spChg>
      </pc:sldChg>
      <pc:sldChg chg="addSp delSp modSp mod">
        <pc:chgData name="茅根 真由美" userId="6dc83b4166d8b785" providerId="LiveId" clId="{FA2A7D21-C5CF-4128-B71A-54D4682512FA}" dt="2020-10-19T05:36:25.417" v="801"/>
        <pc:sldMkLst>
          <pc:docMk/>
          <pc:sldMk cId="4067799293" sldId="269"/>
        </pc:sldMkLst>
        <pc:spChg chg="del">
          <ac:chgData name="茅根 真由美" userId="6dc83b4166d8b785" providerId="LiveId" clId="{FA2A7D21-C5CF-4128-B71A-54D4682512FA}" dt="2020-10-17T05:46:04.713" v="83"/>
          <ac:spMkLst>
            <pc:docMk/>
            <pc:sldMk cId="4067799293" sldId="269"/>
            <ac:spMk id="2" creationId="{228F5135-99BE-47F8-B88A-B27932C21952}"/>
          </ac:spMkLst>
        </pc:spChg>
        <pc:spChg chg="add del mod">
          <ac:chgData name="茅根 真由美" userId="6dc83b4166d8b785" providerId="LiveId" clId="{FA2A7D21-C5CF-4128-B71A-54D4682512FA}" dt="2020-10-19T05:36:25.417" v="801"/>
          <ac:spMkLst>
            <pc:docMk/>
            <pc:sldMk cId="4067799293" sldId="269"/>
            <ac:spMk id="7" creationId="{00000000-0000-0000-0000-000000000000}"/>
          </ac:spMkLst>
        </pc:spChg>
      </pc:sldChg>
      <pc:sldChg chg="addSp modSp mod">
        <pc:chgData name="茅根 真由美" userId="6dc83b4166d8b785" providerId="LiveId" clId="{FA2A7D21-C5CF-4128-B71A-54D4682512FA}" dt="2020-10-28T07:00:26.991" v="1904"/>
        <pc:sldMkLst>
          <pc:docMk/>
          <pc:sldMk cId="2472921889" sldId="270"/>
        </pc:sldMkLst>
        <pc:spChg chg="add mod">
          <ac:chgData name="茅根 真由美" userId="6dc83b4166d8b785" providerId="LiveId" clId="{FA2A7D21-C5CF-4128-B71A-54D4682512FA}" dt="2020-10-28T07:00:26.991" v="1904"/>
          <ac:spMkLst>
            <pc:docMk/>
            <pc:sldMk cId="2472921889" sldId="270"/>
            <ac:spMk id="3" creationId="{37665088-5243-488B-BB0F-C3F8D67B3352}"/>
          </ac:spMkLst>
        </pc:spChg>
      </pc:sldChg>
      <pc:sldChg chg="addSp delSp modSp mod">
        <pc:chgData name="茅根 真由美" userId="6dc83b4166d8b785" providerId="LiveId" clId="{FA2A7D21-C5CF-4128-B71A-54D4682512FA}" dt="2020-10-28T06:59:39.912" v="1880" actId="20577"/>
        <pc:sldMkLst>
          <pc:docMk/>
          <pc:sldMk cId="1576138175" sldId="273"/>
        </pc:sldMkLst>
        <pc:spChg chg="del">
          <ac:chgData name="茅根 真由美" userId="6dc83b4166d8b785" providerId="LiveId" clId="{FA2A7D21-C5CF-4128-B71A-54D4682512FA}" dt="2020-10-19T05:38:15.721" v="848" actId="478"/>
          <ac:spMkLst>
            <pc:docMk/>
            <pc:sldMk cId="1576138175" sldId="273"/>
            <ac:spMk id="3" creationId="{094F79AC-BD42-433E-B134-3FC774F56C57}"/>
          </ac:spMkLst>
        </pc:spChg>
        <pc:spChg chg="add mod">
          <ac:chgData name="茅根 真由美" userId="6dc83b4166d8b785" providerId="LiveId" clId="{FA2A7D21-C5CF-4128-B71A-54D4682512FA}" dt="2020-10-28T06:59:39.912" v="1880" actId="20577"/>
          <ac:spMkLst>
            <pc:docMk/>
            <pc:sldMk cId="1576138175" sldId="273"/>
            <ac:spMk id="4" creationId="{D9342DF4-104A-44C9-AFB9-B0008A802BEF}"/>
          </ac:spMkLst>
        </pc:spChg>
        <pc:spChg chg="del">
          <ac:chgData name="茅根 真由美" userId="6dc83b4166d8b785" providerId="LiveId" clId="{FA2A7D21-C5CF-4128-B71A-54D4682512FA}" dt="2020-10-19T05:48:24.009" v="951" actId="21"/>
          <ac:spMkLst>
            <pc:docMk/>
            <pc:sldMk cId="1576138175" sldId="273"/>
            <ac:spMk id="5" creationId="{5A52C300-24A6-483D-8BE3-AFC171A7D45F}"/>
          </ac:spMkLst>
        </pc:spChg>
      </pc:sldChg>
      <pc:sldChg chg="addSp delSp modSp mod">
        <pc:chgData name="茅根 真由美" userId="6dc83b4166d8b785" providerId="LiveId" clId="{FA2A7D21-C5CF-4128-B71A-54D4682512FA}" dt="2020-10-28T06:59:53.682" v="1884"/>
        <pc:sldMkLst>
          <pc:docMk/>
          <pc:sldMk cId="2931980305" sldId="274"/>
        </pc:sldMkLst>
        <pc:spChg chg="del mod">
          <ac:chgData name="茅根 真由美" userId="6dc83b4166d8b785" providerId="LiveId" clId="{FA2A7D21-C5CF-4128-B71A-54D4682512FA}" dt="2020-10-19T05:39:29.938" v="859" actId="21"/>
          <ac:spMkLst>
            <pc:docMk/>
            <pc:sldMk cId="2931980305" sldId="274"/>
            <ac:spMk id="8" creationId="{42B7D72A-79DD-4786-AAF1-54D84AD632CE}"/>
          </ac:spMkLst>
        </pc:spChg>
        <pc:spChg chg="add mod">
          <ac:chgData name="茅根 真由美" userId="6dc83b4166d8b785" providerId="LiveId" clId="{FA2A7D21-C5CF-4128-B71A-54D4682512FA}" dt="2020-10-28T06:59:53.682" v="1884"/>
          <ac:spMkLst>
            <pc:docMk/>
            <pc:sldMk cId="2931980305" sldId="274"/>
            <ac:spMk id="9" creationId="{214C73F7-BF0D-4E89-864F-5CD4C62AEA94}"/>
          </ac:spMkLst>
        </pc:spChg>
        <pc:spChg chg="add del">
          <ac:chgData name="茅根 真由美" userId="6dc83b4166d8b785" providerId="LiveId" clId="{FA2A7D21-C5CF-4128-B71A-54D4682512FA}" dt="2020-10-19T05:48:52.938" v="954" actId="21"/>
          <ac:spMkLst>
            <pc:docMk/>
            <pc:sldMk cId="2931980305" sldId="274"/>
            <ac:spMk id="10" creationId="{E5F72EF9-C32E-4D6D-8BA4-09B318A88CAE}"/>
          </ac:spMkLst>
        </pc:spChg>
        <pc:spChg chg="mod">
          <ac:chgData name="茅根 真由美" userId="6dc83b4166d8b785" providerId="LiveId" clId="{FA2A7D21-C5CF-4128-B71A-54D4682512FA}" dt="2020-10-19T05:39:21.059" v="857" actId="113"/>
          <ac:spMkLst>
            <pc:docMk/>
            <pc:sldMk cId="2931980305" sldId="274"/>
            <ac:spMk id="12" creationId="{8C1AAE30-2F6C-4EC5-928B-FF358B2798F8}"/>
          </ac:spMkLst>
        </pc:spChg>
      </pc:sldChg>
      <pc:sldChg chg="del">
        <pc:chgData name="茅根 真由美" userId="6dc83b4166d8b785" providerId="LiveId" clId="{FA2A7D21-C5CF-4128-B71A-54D4682512FA}" dt="2020-10-14T06:22:24.339" v="76" actId="2696"/>
        <pc:sldMkLst>
          <pc:docMk/>
          <pc:sldMk cId="3363369056" sldId="275"/>
        </pc:sldMkLst>
      </pc:sldChg>
      <pc:sldChg chg="delSp modSp mod">
        <pc:chgData name="茅根 真由美" userId="6dc83b4166d8b785" providerId="LiveId" clId="{FA2A7D21-C5CF-4128-B71A-54D4682512FA}" dt="2020-10-19T05:36:08.649" v="793"/>
        <pc:sldMkLst>
          <pc:docMk/>
          <pc:sldMk cId="0" sldId="276"/>
        </pc:sldMkLst>
        <pc:spChg chg="del">
          <ac:chgData name="茅根 真由美" userId="6dc83b4166d8b785" providerId="LiveId" clId="{FA2A7D21-C5CF-4128-B71A-54D4682512FA}" dt="2020-10-17T05:46:04.713" v="83"/>
          <ac:spMkLst>
            <pc:docMk/>
            <pc:sldMk cId="0" sldId="276"/>
            <ac:spMk id="2" creationId="{5EC425BE-1C03-4F92-8D32-E71BE83F231C}"/>
          </ac:spMkLst>
        </pc:spChg>
        <pc:spChg chg="mod">
          <ac:chgData name="茅根 真由美" userId="6dc83b4166d8b785" providerId="LiveId" clId="{FA2A7D21-C5CF-4128-B71A-54D4682512FA}" dt="2020-10-19T05:36:08.649" v="793"/>
          <ac:spMkLst>
            <pc:docMk/>
            <pc:sldMk cId="0" sldId="276"/>
            <ac:spMk id="5" creationId="{00000000-0000-0000-0000-000000000000}"/>
          </ac:spMkLst>
        </pc:spChg>
      </pc:sldChg>
      <pc:sldChg chg="addSp modSp mod">
        <pc:chgData name="茅根 真由美" userId="6dc83b4166d8b785" providerId="LiveId" clId="{FA2A7D21-C5CF-4128-B71A-54D4682512FA}" dt="2020-10-28T07:00:20.356" v="1900"/>
        <pc:sldMkLst>
          <pc:docMk/>
          <pc:sldMk cId="4039914887" sldId="277"/>
        </pc:sldMkLst>
        <pc:spChg chg="add mod">
          <ac:chgData name="茅根 真由美" userId="6dc83b4166d8b785" providerId="LiveId" clId="{FA2A7D21-C5CF-4128-B71A-54D4682512FA}" dt="2020-10-28T07:00:20.356" v="1900"/>
          <ac:spMkLst>
            <pc:docMk/>
            <pc:sldMk cId="4039914887" sldId="277"/>
            <ac:spMk id="5" creationId="{71024F39-6541-4D9A-B998-90A2A94E0692}"/>
          </ac:spMkLst>
        </pc:spChg>
      </pc:sldChg>
      <pc:sldChg chg="delSp modSp mod">
        <pc:chgData name="茅根 真由美" userId="6dc83b4166d8b785" providerId="LiveId" clId="{FA2A7D21-C5CF-4128-B71A-54D4682512FA}" dt="2020-10-17T05:54:34.620" v="157"/>
        <pc:sldMkLst>
          <pc:docMk/>
          <pc:sldMk cId="0" sldId="279"/>
        </pc:sldMkLst>
        <pc:spChg chg="mod">
          <ac:chgData name="茅根 真由美" userId="6dc83b4166d8b785" providerId="LiveId" clId="{FA2A7D21-C5CF-4128-B71A-54D4682512FA}" dt="2020-10-17T05:54:34.620" v="157"/>
          <ac:spMkLst>
            <pc:docMk/>
            <pc:sldMk cId="0" sldId="279"/>
            <ac:spMk id="4" creationId="{00000000-0000-0000-0000-000000000000}"/>
          </ac:spMkLst>
        </pc:spChg>
        <pc:spChg chg="del">
          <ac:chgData name="茅根 真由美" userId="6dc83b4166d8b785" providerId="LiveId" clId="{FA2A7D21-C5CF-4128-B71A-54D4682512FA}" dt="2020-10-17T05:46:04.713" v="83"/>
          <ac:spMkLst>
            <pc:docMk/>
            <pc:sldMk cId="0" sldId="279"/>
            <ac:spMk id="5" creationId="{A405D25F-1E54-427E-823E-11350B010C8E}"/>
          </ac:spMkLst>
        </pc:spChg>
      </pc:sldChg>
      <pc:sldChg chg="delSp modSp mod">
        <pc:chgData name="茅根 真由美" userId="6dc83b4166d8b785" providerId="LiveId" clId="{FA2A7D21-C5CF-4128-B71A-54D4682512FA}" dt="2020-10-19T05:50:34.633" v="962" actId="1076"/>
        <pc:sldMkLst>
          <pc:docMk/>
          <pc:sldMk cId="0" sldId="280"/>
        </pc:sldMkLst>
        <pc:spChg chg="mod">
          <ac:chgData name="茅根 真由美" userId="6dc83b4166d8b785" providerId="LiveId" clId="{FA2A7D21-C5CF-4128-B71A-54D4682512FA}" dt="2020-10-19T05:50:34.633" v="962" actId="1076"/>
          <ac:spMkLst>
            <pc:docMk/>
            <pc:sldMk cId="0" sldId="280"/>
            <ac:spMk id="5" creationId="{6D16B843-65F0-41EB-A024-B8F101D4B6EA}"/>
          </ac:spMkLst>
        </pc:spChg>
        <pc:spChg chg="del">
          <ac:chgData name="茅根 真由美" userId="6dc83b4166d8b785" providerId="LiveId" clId="{FA2A7D21-C5CF-4128-B71A-54D4682512FA}" dt="2020-10-17T05:46:04.713" v="83"/>
          <ac:spMkLst>
            <pc:docMk/>
            <pc:sldMk cId="0" sldId="280"/>
            <ac:spMk id="5" creationId="{B05A1BD1-793C-4250-8AC5-B230EC885A37}"/>
          </ac:spMkLst>
        </pc:spChg>
        <pc:spChg chg="mod">
          <ac:chgData name="茅根 真由美" userId="6dc83b4166d8b785" providerId="LiveId" clId="{FA2A7D21-C5CF-4128-B71A-54D4682512FA}" dt="2020-10-17T05:54:39.977" v="163"/>
          <ac:spMkLst>
            <pc:docMk/>
            <pc:sldMk cId="0" sldId="280"/>
            <ac:spMk id="7" creationId="{00000000-0000-0000-0000-000000000000}"/>
          </ac:spMkLst>
        </pc:spChg>
      </pc:sldChg>
      <pc:sldChg chg="del">
        <pc:chgData name="茅根 真由美" userId="6dc83b4166d8b785" providerId="LiveId" clId="{FA2A7D21-C5CF-4128-B71A-54D4682512FA}" dt="2020-10-19T05:25:14.140" v="734" actId="2696"/>
        <pc:sldMkLst>
          <pc:docMk/>
          <pc:sldMk cId="250948034" sldId="281"/>
        </pc:sldMkLst>
      </pc:sldChg>
      <pc:sldChg chg="del">
        <pc:chgData name="茅根 真由美" userId="6dc83b4166d8b785" providerId="LiveId" clId="{FA2A7D21-C5CF-4128-B71A-54D4682512FA}" dt="2020-10-19T05:25:18.632" v="735" actId="2696"/>
        <pc:sldMkLst>
          <pc:docMk/>
          <pc:sldMk cId="370905817" sldId="282"/>
        </pc:sldMkLst>
      </pc:sldChg>
      <pc:sldChg chg="del">
        <pc:chgData name="茅根 真由美" userId="6dc83b4166d8b785" providerId="LiveId" clId="{FA2A7D21-C5CF-4128-B71A-54D4682512FA}" dt="2020-10-19T05:25:22.922" v="736" actId="2696"/>
        <pc:sldMkLst>
          <pc:docMk/>
          <pc:sldMk cId="307729166" sldId="283"/>
        </pc:sldMkLst>
      </pc:sldChg>
      <pc:sldChg chg="del">
        <pc:chgData name="茅根 真由美" userId="6dc83b4166d8b785" providerId="LiveId" clId="{FA2A7D21-C5CF-4128-B71A-54D4682512FA}" dt="2020-10-19T05:25:25.849" v="737" actId="2696"/>
        <pc:sldMkLst>
          <pc:docMk/>
          <pc:sldMk cId="3351578753" sldId="284"/>
        </pc:sldMkLst>
      </pc:sldChg>
      <pc:sldChg chg="delSp modSp mod">
        <pc:chgData name="茅根 真由美" userId="6dc83b4166d8b785" providerId="LiveId" clId="{FA2A7D21-C5CF-4128-B71A-54D4682512FA}" dt="2020-10-28T07:14:59.312" v="1945" actId="207"/>
        <pc:sldMkLst>
          <pc:docMk/>
          <pc:sldMk cId="4224656478" sldId="285"/>
        </pc:sldMkLst>
        <pc:spChg chg="del">
          <ac:chgData name="茅根 真由美" userId="6dc83b4166d8b785" providerId="LiveId" clId="{FA2A7D21-C5CF-4128-B71A-54D4682512FA}" dt="2020-10-17T05:46:04.713" v="83"/>
          <ac:spMkLst>
            <pc:docMk/>
            <pc:sldMk cId="4224656478" sldId="285"/>
            <ac:spMk id="3" creationId="{1BDAFA15-4A6D-466E-8117-98AB40C404EB}"/>
          </ac:spMkLst>
        </pc:spChg>
        <pc:spChg chg="mod">
          <ac:chgData name="茅根 真由美" userId="6dc83b4166d8b785" providerId="LiveId" clId="{FA2A7D21-C5CF-4128-B71A-54D4682512FA}" dt="2020-10-19T05:50:19.990" v="960" actId="1076"/>
          <ac:spMkLst>
            <pc:docMk/>
            <pc:sldMk cId="4224656478" sldId="285"/>
            <ac:spMk id="3" creationId="{905B60C9-1F80-43E7-924E-5269185B7436}"/>
          </ac:spMkLst>
        </pc:spChg>
        <pc:spChg chg="mod">
          <ac:chgData name="茅根 真由美" userId="6dc83b4166d8b785" providerId="LiveId" clId="{FA2A7D21-C5CF-4128-B71A-54D4682512FA}" dt="2020-10-17T05:55:00.583" v="175"/>
          <ac:spMkLst>
            <pc:docMk/>
            <pc:sldMk cId="4224656478" sldId="285"/>
            <ac:spMk id="7" creationId="{00000000-0000-0000-0000-000000000000}"/>
          </ac:spMkLst>
        </pc:spChg>
        <pc:spChg chg="mod">
          <ac:chgData name="茅根 真由美" userId="6dc83b4166d8b785" providerId="LiveId" clId="{FA2A7D21-C5CF-4128-B71A-54D4682512FA}" dt="2020-10-28T07:14:59.312" v="1945" actId="207"/>
          <ac:spMkLst>
            <pc:docMk/>
            <pc:sldMk cId="4224656478" sldId="285"/>
            <ac:spMk id="11" creationId="{860B5C0C-C2B1-408B-B23B-24C6580EE1B4}"/>
          </ac:spMkLst>
        </pc:spChg>
      </pc:sldChg>
      <pc:sldChg chg="delSp modSp mod">
        <pc:chgData name="茅根 真由美" userId="6dc83b4166d8b785" providerId="LiveId" clId="{FA2A7D21-C5CF-4128-B71A-54D4682512FA}" dt="2020-10-19T05:50:26.998" v="961" actId="1076"/>
        <pc:sldMkLst>
          <pc:docMk/>
          <pc:sldMk cId="436863537" sldId="286"/>
        </pc:sldMkLst>
        <pc:spChg chg="del">
          <ac:chgData name="茅根 真由美" userId="6dc83b4166d8b785" providerId="LiveId" clId="{FA2A7D21-C5CF-4128-B71A-54D4682512FA}" dt="2020-10-17T05:46:04.713" v="83"/>
          <ac:spMkLst>
            <pc:docMk/>
            <pc:sldMk cId="436863537" sldId="286"/>
            <ac:spMk id="4" creationId="{35B02B14-DEB1-4043-A7F3-AD4373E6EAC0}"/>
          </ac:spMkLst>
        </pc:spChg>
        <pc:spChg chg="mod">
          <ac:chgData name="茅根 真由美" userId="6dc83b4166d8b785" providerId="LiveId" clId="{FA2A7D21-C5CF-4128-B71A-54D4682512FA}" dt="2020-10-19T05:50:26.998" v="961" actId="1076"/>
          <ac:spMkLst>
            <pc:docMk/>
            <pc:sldMk cId="436863537" sldId="286"/>
            <ac:spMk id="4" creationId="{7FCA88F6-0737-4BF2-B95E-D7CC164048A5}"/>
          </ac:spMkLst>
        </pc:spChg>
        <pc:spChg chg="mod">
          <ac:chgData name="茅根 真由美" userId="6dc83b4166d8b785" providerId="LiveId" clId="{FA2A7D21-C5CF-4128-B71A-54D4682512FA}" dt="2020-10-17T05:54:51.981" v="169"/>
          <ac:spMkLst>
            <pc:docMk/>
            <pc:sldMk cId="436863537" sldId="286"/>
            <ac:spMk id="8" creationId="{00000000-0000-0000-0000-000000000000}"/>
          </ac:spMkLst>
        </pc:spChg>
      </pc:sldChg>
      <pc:sldChg chg="delSp modSp mod">
        <pc:chgData name="茅根 真由美" userId="6dc83b4166d8b785" providerId="LiveId" clId="{FA2A7D21-C5CF-4128-B71A-54D4682512FA}" dt="2020-10-17T05:52:21.524" v="100"/>
        <pc:sldMkLst>
          <pc:docMk/>
          <pc:sldMk cId="3377580733" sldId="289"/>
        </pc:sldMkLst>
        <pc:spChg chg="del">
          <ac:chgData name="茅根 真由美" userId="6dc83b4166d8b785" providerId="LiveId" clId="{FA2A7D21-C5CF-4128-B71A-54D4682512FA}" dt="2020-10-17T05:46:04.713" v="83"/>
          <ac:spMkLst>
            <pc:docMk/>
            <pc:sldMk cId="3377580733" sldId="289"/>
            <ac:spMk id="3" creationId="{B6C03C2A-E45B-4DB0-9EF6-0375D7B73C4B}"/>
          </ac:spMkLst>
        </pc:spChg>
        <pc:spChg chg="mod">
          <ac:chgData name="茅根 真由美" userId="6dc83b4166d8b785" providerId="LiveId" clId="{FA2A7D21-C5CF-4128-B71A-54D4682512FA}" dt="2020-10-17T05:52:21.524" v="100"/>
          <ac:spMkLst>
            <pc:docMk/>
            <pc:sldMk cId="3377580733" sldId="289"/>
            <ac:spMk id="13" creationId="{00000000-0000-0000-0000-000000000000}"/>
          </ac:spMkLst>
        </pc:spChg>
      </pc:sldChg>
      <pc:sldChg chg="delSp modSp mod">
        <pc:chgData name="茅根 真由美" userId="6dc83b4166d8b785" providerId="LiveId" clId="{FA2A7D21-C5CF-4128-B71A-54D4682512FA}" dt="2020-10-19T05:50:11.596" v="959" actId="21"/>
        <pc:sldMkLst>
          <pc:docMk/>
          <pc:sldMk cId="1317154855" sldId="292"/>
        </pc:sldMkLst>
        <pc:spChg chg="del">
          <ac:chgData name="茅根 真由美" userId="6dc83b4166d8b785" providerId="LiveId" clId="{FA2A7D21-C5CF-4128-B71A-54D4682512FA}" dt="2020-10-19T05:50:11.596" v="959" actId="21"/>
          <ac:spMkLst>
            <pc:docMk/>
            <pc:sldMk cId="1317154855" sldId="292"/>
            <ac:spMk id="4" creationId="{B7423414-6A49-4C5D-A916-313B3DD913D9}"/>
          </ac:spMkLst>
        </pc:spChg>
        <pc:spChg chg="del">
          <ac:chgData name="茅根 真由美" userId="6dc83b4166d8b785" providerId="LiveId" clId="{FA2A7D21-C5CF-4128-B71A-54D4682512FA}" dt="2020-10-17T05:46:04.713" v="83"/>
          <ac:spMkLst>
            <pc:docMk/>
            <pc:sldMk cId="1317154855" sldId="292"/>
            <ac:spMk id="4" creationId="{F841AE4D-BF20-4A12-B503-FA7EDAA2795C}"/>
          </ac:spMkLst>
        </pc:spChg>
        <pc:spChg chg="mod">
          <ac:chgData name="茅根 真由美" userId="6dc83b4166d8b785" providerId="LiveId" clId="{FA2A7D21-C5CF-4128-B71A-54D4682512FA}" dt="2020-10-17T05:55:16.752" v="179"/>
          <ac:spMkLst>
            <pc:docMk/>
            <pc:sldMk cId="1317154855" sldId="292"/>
            <ac:spMk id="5" creationId="{00000000-0000-0000-0000-000000000000}"/>
          </ac:spMkLst>
        </pc:spChg>
      </pc:sldChg>
      <pc:sldChg chg="delSp modSp mod">
        <pc:chgData name="茅根 真由美" userId="6dc83b4166d8b785" providerId="LiveId" clId="{FA2A7D21-C5CF-4128-B71A-54D4682512FA}" dt="2020-10-19T05:49:14.333" v="955" actId="21"/>
        <pc:sldMkLst>
          <pc:docMk/>
          <pc:sldMk cId="3699768296" sldId="293"/>
        </pc:sldMkLst>
        <pc:spChg chg="del">
          <ac:chgData name="茅根 真由美" userId="6dc83b4166d8b785" providerId="LiveId" clId="{FA2A7D21-C5CF-4128-B71A-54D4682512FA}" dt="2020-10-19T05:49:14.333" v="955" actId="21"/>
          <ac:spMkLst>
            <pc:docMk/>
            <pc:sldMk cId="3699768296" sldId="293"/>
            <ac:spMk id="4" creationId="{30BED453-CBD8-4D3A-9E0F-3FD576ED1587}"/>
          </ac:spMkLst>
        </pc:spChg>
        <pc:spChg chg="del">
          <ac:chgData name="茅根 真由美" userId="6dc83b4166d8b785" providerId="LiveId" clId="{FA2A7D21-C5CF-4128-B71A-54D4682512FA}" dt="2020-10-17T05:46:04.713" v="83"/>
          <ac:spMkLst>
            <pc:docMk/>
            <pc:sldMk cId="3699768296" sldId="293"/>
            <ac:spMk id="4" creationId="{CAE1C858-CE22-4557-A89D-388637E236C9}"/>
          </ac:spMkLst>
        </pc:spChg>
        <pc:spChg chg="mod">
          <ac:chgData name="茅根 真由美" userId="6dc83b4166d8b785" providerId="LiveId" clId="{FA2A7D21-C5CF-4128-B71A-54D4682512FA}" dt="2020-10-19T05:36:56.828" v="821"/>
          <ac:spMkLst>
            <pc:docMk/>
            <pc:sldMk cId="3699768296" sldId="293"/>
            <ac:spMk id="6" creationId="{00000000-0000-0000-0000-000000000000}"/>
          </ac:spMkLst>
        </pc:spChg>
      </pc:sldChg>
      <pc:sldChg chg="delSp modSp mod">
        <pc:chgData name="茅根 真由美" userId="6dc83b4166d8b785" providerId="LiveId" clId="{FA2A7D21-C5CF-4128-B71A-54D4682512FA}" dt="2020-10-19T05:36:49.747" v="817"/>
        <pc:sldMkLst>
          <pc:docMk/>
          <pc:sldMk cId="2625660782" sldId="295"/>
        </pc:sldMkLst>
        <pc:spChg chg="del">
          <ac:chgData name="茅根 真由美" userId="6dc83b4166d8b785" providerId="LiveId" clId="{FA2A7D21-C5CF-4128-B71A-54D4682512FA}" dt="2020-10-17T05:46:04.713" v="83"/>
          <ac:spMkLst>
            <pc:docMk/>
            <pc:sldMk cId="2625660782" sldId="295"/>
            <ac:spMk id="3" creationId="{2FD52F84-9A51-48B0-8F3C-60963C11F9DA}"/>
          </ac:spMkLst>
        </pc:spChg>
        <pc:spChg chg="mod">
          <ac:chgData name="茅根 真由美" userId="6dc83b4166d8b785" providerId="LiveId" clId="{FA2A7D21-C5CF-4128-B71A-54D4682512FA}" dt="2020-10-19T05:36:49.747" v="817"/>
          <ac:spMkLst>
            <pc:docMk/>
            <pc:sldMk cId="2625660782" sldId="295"/>
            <ac:spMk id="8" creationId="{00000000-0000-0000-0000-000000000000}"/>
          </ac:spMkLst>
        </pc:spChg>
      </pc:sldChg>
      <pc:sldChg chg="delSp modSp mod">
        <pc:chgData name="茅根 真由美" userId="6dc83b4166d8b785" providerId="LiveId" clId="{FA2A7D21-C5CF-4128-B71A-54D4682512FA}" dt="2020-10-19T05:49:47.966" v="957" actId="1076"/>
        <pc:sldMkLst>
          <pc:docMk/>
          <pc:sldMk cId="3668591022" sldId="298"/>
        </pc:sldMkLst>
        <pc:spChg chg="mod">
          <ac:chgData name="茅根 真由美" userId="6dc83b4166d8b785" providerId="LiveId" clId="{FA2A7D21-C5CF-4128-B71A-54D4682512FA}" dt="2020-10-19T05:49:47.966" v="957" actId="1076"/>
          <ac:spMkLst>
            <pc:docMk/>
            <pc:sldMk cId="3668591022" sldId="298"/>
            <ac:spMk id="8" creationId="{8B61605A-7C53-4EF5-8E17-58507B0155FF}"/>
          </ac:spMkLst>
        </pc:spChg>
        <pc:spChg chg="del">
          <ac:chgData name="茅根 真由美" userId="6dc83b4166d8b785" providerId="LiveId" clId="{FA2A7D21-C5CF-4128-B71A-54D4682512FA}" dt="2020-10-17T05:46:04.713" v="83"/>
          <ac:spMkLst>
            <pc:docMk/>
            <pc:sldMk cId="3668591022" sldId="298"/>
            <ac:spMk id="8" creationId="{BA0B2FE7-590A-40C2-BB03-12ED7B428FFA}"/>
          </ac:spMkLst>
        </pc:spChg>
        <pc:spChg chg="mod">
          <ac:chgData name="茅根 真由美" userId="6dc83b4166d8b785" providerId="LiveId" clId="{FA2A7D21-C5CF-4128-B71A-54D4682512FA}" dt="2020-10-19T05:36:33.362" v="807"/>
          <ac:spMkLst>
            <pc:docMk/>
            <pc:sldMk cId="3668591022" sldId="298"/>
            <ac:spMk id="21" creationId="{00000000-0000-0000-0000-000000000000}"/>
          </ac:spMkLst>
        </pc:spChg>
      </pc:sldChg>
      <pc:sldChg chg="delSp modSp mod">
        <pc:chgData name="茅根 真由美" userId="6dc83b4166d8b785" providerId="LiveId" clId="{FA2A7D21-C5CF-4128-B71A-54D4682512FA}" dt="2020-10-19T05:49:36.798" v="956" actId="14100"/>
        <pc:sldMkLst>
          <pc:docMk/>
          <pc:sldMk cId="2139648967" sldId="299"/>
        </pc:sldMkLst>
        <pc:spChg chg="del">
          <ac:chgData name="茅根 真由美" userId="6dc83b4166d8b785" providerId="LiveId" clId="{FA2A7D21-C5CF-4128-B71A-54D4682512FA}" dt="2020-10-17T05:46:04.713" v="83"/>
          <ac:spMkLst>
            <pc:docMk/>
            <pc:sldMk cId="2139648967" sldId="299"/>
            <ac:spMk id="4" creationId="{0D70F938-5E7A-4415-BDE7-A9EB5754C16B}"/>
          </ac:spMkLst>
        </pc:spChg>
        <pc:spChg chg="mod">
          <ac:chgData name="茅根 真由美" userId="6dc83b4166d8b785" providerId="LiveId" clId="{FA2A7D21-C5CF-4128-B71A-54D4682512FA}" dt="2020-10-19T05:49:36.798" v="956" actId="14100"/>
          <ac:spMkLst>
            <pc:docMk/>
            <pc:sldMk cId="2139648967" sldId="299"/>
            <ac:spMk id="4" creationId="{A3CE4ECF-9A7A-43F4-96B1-E367D971A216}"/>
          </ac:spMkLst>
        </pc:spChg>
        <pc:spChg chg="mod">
          <ac:chgData name="茅根 真由美" userId="6dc83b4166d8b785" providerId="LiveId" clId="{FA2A7D21-C5CF-4128-B71A-54D4682512FA}" dt="2020-10-19T04:57:16.613" v="718"/>
          <ac:spMkLst>
            <pc:docMk/>
            <pc:sldMk cId="2139648967" sldId="299"/>
            <ac:spMk id="11" creationId="{07F3BA0A-D85F-4CCB-A017-56257CEE5E90}"/>
          </ac:spMkLst>
        </pc:spChg>
        <pc:spChg chg="mod">
          <ac:chgData name="茅根 真由美" userId="6dc83b4166d8b785" providerId="LiveId" clId="{FA2A7D21-C5CF-4128-B71A-54D4682512FA}" dt="2020-10-19T05:36:43.130" v="813"/>
          <ac:spMkLst>
            <pc:docMk/>
            <pc:sldMk cId="2139648967" sldId="299"/>
            <ac:spMk id="16" creationId="{00000000-0000-0000-0000-000000000000}"/>
          </ac:spMkLst>
        </pc:spChg>
      </pc:sldChg>
      <pc:sldChg chg="delSp del">
        <pc:chgData name="茅根 真由美" userId="6dc83b4166d8b785" providerId="LiveId" clId="{FA2A7D21-C5CF-4128-B71A-54D4682512FA}" dt="2020-10-19T05:06:16.520" v="723" actId="2696"/>
        <pc:sldMkLst>
          <pc:docMk/>
          <pc:sldMk cId="4153458816" sldId="378"/>
        </pc:sldMkLst>
        <pc:spChg chg="del">
          <ac:chgData name="茅根 真由美" userId="6dc83b4166d8b785" providerId="LiveId" clId="{FA2A7D21-C5CF-4128-B71A-54D4682512FA}" dt="2020-10-17T05:46:04.713" v="83"/>
          <ac:spMkLst>
            <pc:docMk/>
            <pc:sldMk cId="4153458816" sldId="378"/>
            <ac:spMk id="2" creationId="{4EB99DFF-CA7A-4B45-9021-B732CE9FA424}"/>
          </ac:spMkLst>
        </pc:spChg>
      </pc:sldChg>
      <pc:sldChg chg="del">
        <pc:chgData name="茅根 真由美" userId="6dc83b4166d8b785" providerId="LiveId" clId="{FA2A7D21-C5CF-4128-B71A-54D4682512FA}" dt="2020-10-19T05:23:42.802" v="726" actId="2696"/>
        <pc:sldMkLst>
          <pc:docMk/>
          <pc:sldMk cId="495725568" sldId="389"/>
        </pc:sldMkLst>
      </pc:sldChg>
      <pc:sldChg chg="delSp del">
        <pc:chgData name="茅根 真由美" userId="6dc83b4166d8b785" providerId="LiveId" clId="{FA2A7D21-C5CF-4128-B71A-54D4682512FA}" dt="2020-10-19T05:23:46.278" v="727" actId="2696"/>
        <pc:sldMkLst>
          <pc:docMk/>
          <pc:sldMk cId="3138598076" sldId="390"/>
        </pc:sldMkLst>
        <pc:spChg chg="del">
          <ac:chgData name="茅根 真由美" userId="6dc83b4166d8b785" providerId="LiveId" clId="{FA2A7D21-C5CF-4128-B71A-54D4682512FA}" dt="2020-10-17T05:46:04.713" v="83"/>
          <ac:spMkLst>
            <pc:docMk/>
            <pc:sldMk cId="3138598076" sldId="390"/>
            <ac:spMk id="5" creationId="{0531B087-947D-4566-A6C9-85C8F1AEF18C}"/>
          </ac:spMkLst>
        </pc:spChg>
      </pc:sldChg>
      <pc:sldChg chg="delSp del">
        <pc:chgData name="茅根 真由美" userId="6dc83b4166d8b785" providerId="LiveId" clId="{FA2A7D21-C5CF-4128-B71A-54D4682512FA}" dt="2020-10-19T05:23:49.080" v="728" actId="2696"/>
        <pc:sldMkLst>
          <pc:docMk/>
          <pc:sldMk cId="3993562561" sldId="391"/>
        </pc:sldMkLst>
        <pc:spChg chg="del">
          <ac:chgData name="茅根 真由美" userId="6dc83b4166d8b785" providerId="LiveId" clId="{FA2A7D21-C5CF-4128-B71A-54D4682512FA}" dt="2020-10-17T05:46:04.713" v="83"/>
          <ac:spMkLst>
            <pc:docMk/>
            <pc:sldMk cId="3993562561" sldId="391"/>
            <ac:spMk id="5" creationId="{B3A2D165-227B-4D87-B4E3-2D6381BF6000}"/>
          </ac:spMkLst>
        </pc:spChg>
      </pc:sldChg>
      <pc:sldChg chg="delSp del">
        <pc:chgData name="茅根 真由美" userId="6dc83b4166d8b785" providerId="LiveId" clId="{FA2A7D21-C5CF-4128-B71A-54D4682512FA}" dt="2020-10-19T05:23:53.115" v="729" actId="2696"/>
        <pc:sldMkLst>
          <pc:docMk/>
          <pc:sldMk cId="485149673" sldId="392"/>
        </pc:sldMkLst>
        <pc:spChg chg="del">
          <ac:chgData name="茅根 真由美" userId="6dc83b4166d8b785" providerId="LiveId" clId="{FA2A7D21-C5CF-4128-B71A-54D4682512FA}" dt="2020-10-17T05:46:04.713" v="83"/>
          <ac:spMkLst>
            <pc:docMk/>
            <pc:sldMk cId="485149673" sldId="392"/>
            <ac:spMk id="6" creationId="{C7725D3B-1F71-43C5-AB06-14DAD221E165}"/>
          </ac:spMkLst>
        </pc:spChg>
      </pc:sldChg>
      <pc:sldChg chg="delSp modSp mod">
        <pc:chgData name="茅根 真由美" userId="6dc83b4166d8b785" providerId="LiveId" clId="{FA2A7D21-C5CF-4128-B71A-54D4682512FA}" dt="2020-10-19T05:51:05.634" v="965" actId="1076"/>
        <pc:sldMkLst>
          <pc:docMk/>
          <pc:sldMk cId="702662960" sldId="394"/>
        </pc:sldMkLst>
        <pc:spChg chg="mod">
          <ac:chgData name="茅根 真由美" userId="6dc83b4166d8b785" providerId="LiveId" clId="{FA2A7D21-C5CF-4128-B71A-54D4682512FA}" dt="2020-10-17T05:53:52.318" v="132"/>
          <ac:spMkLst>
            <pc:docMk/>
            <pc:sldMk cId="702662960" sldId="394"/>
            <ac:spMk id="4" creationId="{00000000-0000-0000-0000-000000000000}"/>
          </ac:spMkLst>
        </pc:spChg>
        <pc:spChg chg="mod">
          <ac:chgData name="茅根 真由美" userId="6dc83b4166d8b785" providerId="LiveId" clId="{FA2A7D21-C5CF-4128-B71A-54D4682512FA}" dt="2020-10-19T05:51:05.634" v="965" actId="1076"/>
          <ac:spMkLst>
            <pc:docMk/>
            <pc:sldMk cId="702662960" sldId="394"/>
            <ac:spMk id="5" creationId="{064B8C9D-AD7E-4CB6-90F7-040F33A14F41}"/>
          </ac:spMkLst>
        </pc:spChg>
        <pc:spChg chg="del">
          <ac:chgData name="茅根 真由美" userId="6dc83b4166d8b785" providerId="LiveId" clId="{FA2A7D21-C5CF-4128-B71A-54D4682512FA}" dt="2020-10-17T05:46:04.713" v="83"/>
          <ac:spMkLst>
            <pc:docMk/>
            <pc:sldMk cId="702662960" sldId="394"/>
            <ac:spMk id="5" creationId="{94546777-4E26-4C2B-8AD0-9D26E816DA9B}"/>
          </ac:spMkLst>
        </pc:spChg>
      </pc:sldChg>
      <pc:sldChg chg="delSp modSp mod">
        <pc:chgData name="茅根 真由美" userId="6dc83b4166d8b785" providerId="LiveId" clId="{FA2A7D21-C5CF-4128-B71A-54D4682512FA}" dt="2020-10-19T05:51:54.961" v="971" actId="1076"/>
        <pc:sldMkLst>
          <pc:docMk/>
          <pc:sldMk cId="164944752" sldId="395"/>
        </pc:sldMkLst>
        <pc:spChg chg="mod">
          <ac:chgData name="茅根 真由美" userId="6dc83b4166d8b785" providerId="LiveId" clId="{FA2A7D21-C5CF-4128-B71A-54D4682512FA}" dt="2020-10-19T05:51:54.961" v="971" actId="1076"/>
          <ac:spMkLst>
            <pc:docMk/>
            <pc:sldMk cId="164944752" sldId="395"/>
            <ac:spMk id="4" creationId="{926789CF-9ACB-4441-AD36-C2A264FAF601}"/>
          </ac:spMkLst>
        </pc:spChg>
        <pc:spChg chg="del">
          <ac:chgData name="茅根 真由美" userId="6dc83b4166d8b785" providerId="LiveId" clId="{FA2A7D21-C5CF-4128-B71A-54D4682512FA}" dt="2020-10-17T05:46:04.713" v="83"/>
          <ac:spMkLst>
            <pc:docMk/>
            <pc:sldMk cId="164944752" sldId="395"/>
            <ac:spMk id="4" creationId="{A02065E9-22B6-4F73-A905-4A63CED515B5}"/>
          </ac:spMkLst>
        </pc:spChg>
      </pc:sldChg>
      <pc:sldChg chg="delSp modSp mod">
        <pc:chgData name="茅根 真由美" userId="6dc83b4166d8b785" providerId="LiveId" clId="{FA2A7D21-C5CF-4128-B71A-54D4682512FA}" dt="2020-10-17T05:52:28.523" v="104"/>
        <pc:sldMkLst>
          <pc:docMk/>
          <pc:sldMk cId="223486176" sldId="396"/>
        </pc:sldMkLst>
        <pc:spChg chg="mod">
          <ac:chgData name="茅根 真由美" userId="6dc83b4166d8b785" providerId="LiveId" clId="{FA2A7D21-C5CF-4128-B71A-54D4682512FA}" dt="2020-10-17T05:52:28.523" v="104"/>
          <ac:spMkLst>
            <pc:docMk/>
            <pc:sldMk cId="223486176" sldId="396"/>
            <ac:spMk id="4" creationId="{00000000-0000-0000-0000-000000000000}"/>
          </ac:spMkLst>
        </pc:spChg>
        <pc:spChg chg="del">
          <ac:chgData name="茅根 真由美" userId="6dc83b4166d8b785" providerId="LiveId" clId="{FA2A7D21-C5CF-4128-B71A-54D4682512FA}" dt="2020-10-17T05:46:04.713" v="83"/>
          <ac:spMkLst>
            <pc:docMk/>
            <pc:sldMk cId="223486176" sldId="396"/>
            <ac:spMk id="5" creationId="{487BDE89-E96B-4179-82C3-CCCF60096943}"/>
          </ac:spMkLst>
        </pc:spChg>
      </pc:sldChg>
      <pc:sldChg chg="del">
        <pc:chgData name="茅根 真由美" userId="6dc83b4166d8b785" providerId="LiveId" clId="{FA2A7D21-C5CF-4128-B71A-54D4682512FA}" dt="2020-10-14T06:24:19.847" v="79" actId="2696"/>
        <pc:sldMkLst>
          <pc:docMk/>
          <pc:sldMk cId="3715240871" sldId="397"/>
        </pc:sldMkLst>
      </pc:sldChg>
      <pc:sldChg chg="delSp modSp mod">
        <pc:chgData name="茅根 真由美" userId="6dc83b4166d8b785" providerId="LiveId" clId="{FA2A7D21-C5CF-4128-B71A-54D4682512FA}" dt="2020-10-17T05:54:03.269" v="137"/>
        <pc:sldMkLst>
          <pc:docMk/>
          <pc:sldMk cId="3536504208" sldId="398"/>
        </pc:sldMkLst>
        <pc:spChg chg="mod">
          <ac:chgData name="茅根 真由美" userId="6dc83b4166d8b785" providerId="LiveId" clId="{FA2A7D21-C5CF-4128-B71A-54D4682512FA}" dt="2020-10-17T05:54:03.269" v="137"/>
          <ac:spMkLst>
            <pc:docMk/>
            <pc:sldMk cId="3536504208" sldId="398"/>
            <ac:spMk id="5" creationId="{00000000-0000-0000-0000-000000000000}"/>
          </ac:spMkLst>
        </pc:spChg>
        <pc:spChg chg="del">
          <ac:chgData name="茅根 真由美" userId="6dc83b4166d8b785" providerId="LiveId" clId="{FA2A7D21-C5CF-4128-B71A-54D4682512FA}" dt="2020-10-17T05:46:04.713" v="83"/>
          <ac:spMkLst>
            <pc:docMk/>
            <pc:sldMk cId="3536504208" sldId="398"/>
            <ac:spMk id="6" creationId="{EA22634A-1000-4143-84DF-846B82B7B845}"/>
          </ac:spMkLst>
        </pc:spChg>
      </pc:sldChg>
      <pc:sldChg chg="delSp modSp mod">
        <pc:chgData name="茅根 真由美" userId="6dc83b4166d8b785" providerId="LiveId" clId="{FA2A7D21-C5CF-4128-B71A-54D4682512FA}" dt="2020-10-17T05:54:13.587" v="145"/>
        <pc:sldMkLst>
          <pc:docMk/>
          <pc:sldMk cId="1536277415" sldId="399"/>
        </pc:sldMkLst>
        <pc:spChg chg="del">
          <ac:chgData name="茅根 真由美" userId="6dc83b4166d8b785" providerId="LiveId" clId="{FA2A7D21-C5CF-4128-B71A-54D4682512FA}" dt="2020-10-17T05:46:04.713" v="83"/>
          <ac:spMkLst>
            <pc:docMk/>
            <pc:sldMk cId="1536277415" sldId="399"/>
            <ac:spMk id="2" creationId="{1997677B-23A3-4C60-899F-44CB77C8BFCC}"/>
          </ac:spMkLst>
        </pc:spChg>
        <pc:spChg chg="mod">
          <ac:chgData name="茅根 真由美" userId="6dc83b4166d8b785" providerId="LiveId" clId="{FA2A7D21-C5CF-4128-B71A-54D4682512FA}" dt="2020-10-17T05:54:13.587" v="145"/>
          <ac:spMkLst>
            <pc:docMk/>
            <pc:sldMk cId="1536277415" sldId="399"/>
            <ac:spMk id="5" creationId="{00000000-0000-0000-0000-000000000000}"/>
          </ac:spMkLst>
        </pc:spChg>
      </pc:sldChg>
      <pc:sldChg chg="delSp modSp mod">
        <pc:chgData name="茅根 真由美" userId="6dc83b4166d8b785" providerId="LiveId" clId="{FA2A7D21-C5CF-4128-B71A-54D4682512FA}" dt="2020-10-19T05:50:56.919" v="964" actId="21"/>
        <pc:sldMkLst>
          <pc:docMk/>
          <pc:sldMk cId="2465737701" sldId="400"/>
        </pc:sldMkLst>
        <pc:spChg chg="del">
          <ac:chgData name="茅根 真由美" userId="6dc83b4166d8b785" providerId="LiveId" clId="{FA2A7D21-C5CF-4128-B71A-54D4682512FA}" dt="2020-10-17T05:46:04.713" v="83"/>
          <ac:spMkLst>
            <pc:docMk/>
            <pc:sldMk cId="2465737701" sldId="400"/>
            <ac:spMk id="4" creationId="{5B0112D2-EEEB-41DC-8EC5-D44AA1EA68F8}"/>
          </ac:spMkLst>
        </pc:spChg>
        <pc:spChg chg="del mod">
          <ac:chgData name="茅根 真由美" userId="6dc83b4166d8b785" providerId="LiveId" clId="{FA2A7D21-C5CF-4128-B71A-54D4682512FA}" dt="2020-10-19T05:50:56.919" v="964" actId="21"/>
          <ac:spMkLst>
            <pc:docMk/>
            <pc:sldMk cId="2465737701" sldId="400"/>
            <ac:spMk id="4" creationId="{683F189A-304B-484A-A826-E6312A41D7CC}"/>
          </ac:spMkLst>
        </pc:spChg>
        <pc:spChg chg="mod">
          <ac:chgData name="茅根 真由美" userId="6dc83b4166d8b785" providerId="LiveId" clId="{FA2A7D21-C5CF-4128-B71A-54D4682512FA}" dt="2020-10-17T05:54:22.360" v="151"/>
          <ac:spMkLst>
            <pc:docMk/>
            <pc:sldMk cId="2465737701" sldId="400"/>
            <ac:spMk id="6" creationId="{00000000-0000-0000-0000-000000000000}"/>
          </ac:spMkLst>
        </pc:spChg>
      </pc:sldChg>
      <pc:sldChg chg="addSp delSp modSp mod">
        <pc:chgData name="茅根 真由美" userId="6dc83b4166d8b785" providerId="LiveId" clId="{FA2A7D21-C5CF-4128-B71A-54D4682512FA}" dt="2020-10-19T05:51:29.393" v="967" actId="21"/>
        <pc:sldMkLst>
          <pc:docMk/>
          <pc:sldMk cId="2020120109" sldId="403"/>
        </pc:sldMkLst>
        <pc:spChg chg="del">
          <ac:chgData name="茅根 真由美" userId="6dc83b4166d8b785" providerId="LiveId" clId="{FA2A7D21-C5CF-4128-B71A-54D4682512FA}" dt="2020-10-19T05:51:29.393" v="967" actId="21"/>
          <ac:spMkLst>
            <pc:docMk/>
            <pc:sldMk cId="2020120109" sldId="403"/>
            <ac:spMk id="2" creationId="{FD4BFA2F-6FF3-4286-8B04-98CE17564411}"/>
          </ac:spMkLst>
        </pc:spChg>
        <pc:spChg chg="add mod">
          <ac:chgData name="茅根 真由美" userId="6dc83b4166d8b785" providerId="LiveId" clId="{FA2A7D21-C5CF-4128-B71A-54D4682512FA}" dt="2020-10-17T05:52:53.875" v="111"/>
          <ac:spMkLst>
            <pc:docMk/>
            <pc:sldMk cId="2020120109" sldId="403"/>
            <ac:spMk id="4" creationId="{AF78E1EB-7653-4BBB-8F66-02331E9F8508}"/>
          </ac:spMkLst>
        </pc:spChg>
      </pc:sldChg>
      <pc:sldChg chg="addSp delSp modSp mod">
        <pc:chgData name="茅根 真由美" userId="6dc83b4166d8b785" providerId="LiveId" clId="{FA2A7D21-C5CF-4128-B71A-54D4682512FA}" dt="2020-10-19T05:51:20.321" v="966" actId="21"/>
        <pc:sldMkLst>
          <pc:docMk/>
          <pc:sldMk cId="1931118529" sldId="404"/>
        </pc:sldMkLst>
        <pc:spChg chg="del">
          <ac:chgData name="茅根 真由美" userId="6dc83b4166d8b785" providerId="LiveId" clId="{FA2A7D21-C5CF-4128-B71A-54D4682512FA}" dt="2020-10-19T05:51:20.321" v="966" actId="21"/>
          <ac:spMkLst>
            <pc:docMk/>
            <pc:sldMk cId="1931118529" sldId="404"/>
            <ac:spMk id="3" creationId="{C8B19879-EE65-4C01-AACB-C3D2EE66AD57}"/>
          </ac:spMkLst>
        </pc:spChg>
        <pc:spChg chg="add mod">
          <ac:chgData name="茅根 真由美" userId="6dc83b4166d8b785" providerId="LiveId" clId="{FA2A7D21-C5CF-4128-B71A-54D4682512FA}" dt="2020-10-17T05:53:28.117" v="123"/>
          <ac:spMkLst>
            <pc:docMk/>
            <pc:sldMk cId="1931118529" sldId="404"/>
            <ac:spMk id="6" creationId="{5D767033-E586-4ABB-AEF3-61ABCEFEBD86}"/>
          </ac:spMkLst>
        </pc:spChg>
      </pc:sldChg>
      <pc:sldChg chg="addSp delSp modSp mod">
        <pc:chgData name="茅根 真由美" userId="6dc83b4166d8b785" providerId="LiveId" clId="{FA2A7D21-C5CF-4128-B71A-54D4682512FA}" dt="2020-10-19T05:51:48.537" v="970" actId="1076"/>
        <pc:sldMkLst>
          <pc:docMk/>
          <pc:sldMk cId="3805009057" sldId="405"/>
        </pc:sldMkLst>
        <pc:spChg chg="add del mod">
          <ac:chgData name="茅根 真由美" userId="6dc83b4166d8b785" providerId="LiveId" clId="{FA2A7D21-C5CF-4128-B71A-54D4682512FA}" dt="2020-10-17T05:52:04.964" v="92"/>
          <ac:spMkLst>
            <pc:docMk/>
            <pc:sldMk cId="3805009057" sldId="405"/>
            <ac:spMk id="2" creationId="{627CA118-2ED0-4472-89B6-F1ED5544B5D2}"/>
          </ac:spMkLst>
        </pc:spChg>
        <pc:spChg chg="mod">
          <ac:chgData name="茅根 真由美" userId="6dc83b4166d8b785" providerId="LiveId" clId="{FA2A7D21-C5CF-4128-B71A-54D4682512FA}" dt="2020-10-19T05:51:48.537" v="970" actId="1076"/>
          <ac:spMkLst>
            <pc:docMk/>
            <pc:sldMk cId="3805009057" sldId="405"/>
            <ac:spMk id="3" creationId="{632B383F-F123-43ED-9CCE-61D519643600}"/>
          </ac:spMkLst>
        </pc:spChg>
        <pc:spChg chg="del">
          <ac:chgData name="茅根 真由美" userId="6dc83b4166d8b785" providerId="LiveId" clId="{FA2A7D21-C5CF-4128-B71A-54D4682512FA}" dt="2020-10-17T05:46:04.713" v="83"/>
          <ac:spMkLst>
            <pc:docMk/>
            <pc:sldMk cId="3805009057" sldId="405"/>
            <ac:spMk id="3" creationId="{76CE26B3-B214-4C15-97F3-02691393622D}"/>
          </ac:spMkLst>
        </pc:spChg>
        <pc:spChg chg="del">
          <ac:chgData name="茅根 真由美" userId="6dc83b4166d8b785" providerId="LiveId" clId="{FA2A7D21-C5CF-4128-B71A-54D4682512FA}" dt="2020-10-14T06:21:15.972" v="73" actId="21"/>
          <ac:spMkLst>
            <pc:docMk/>
            <pc:sldMk cId="3805009057" sldId="405"/>
            <ac:spMk id="34" creationId="{59D55EBC-301A-4FAE-9804-BF959329A64F}"/>
          </ac:spMkLst>
        </pc:spChg>
        <pc:picChg chg="mod">
          <ac:chgData name="茅根 真由美" userId="6dc83b4166d8b785" providerId="LiveId" clId="{FA2A7D21-C5CF-4128-B71A-54D4682512FA}" dt="2020-10-19T05:51:45.833" v="969" actId="1076"/>
          <ac:picMkLst>
            <pc:docMk/>
            <pc:sldMk cId="3805009057" sldId="405"/>
            <ac:picMk id="13" creationId="{C3C0E917-D4B7-4F1C-AD22-A17671DCF4F8}"/>
          </ac:picMkLst>
        </pc:picChg>
      </pc:sldChg>
      <pc:sldChg chg="addSp delSp modSp mod">
        <pc:chgData name="茅根 真由美" userId="6dc83b4166d8b785" providerId="LiveId" clId="{FA2A7D21-C5CF-4128-B71A-54D4682512FA}" dt="2020-10-19T05:51:38.952" v="968" actId="21"/>
        <pc:sldMkLst>
          <pc:docMk/>
          <pc:sldMk cId="2296749088" sldId="406"/>
        </pc:sldMkLst>
        <pc:spChg chg="add mod">
          <ac:chgData name="茅根 真由美" userId="6dc83b4166d8b785" providerId="LiveId" clId="{FA2A7D21-C5CF-4128-B71A-54D4682512FA}" dt="2020-10-17T05:52:14.896" v="96"/>
          <ac:spMkLst>
            <pc:docMk/>
            <pc:sldMk cId="2296749088" sldId="406"/>
            <ac:spMk id="2" creationId="{EADC1DA7-E0A1-4E8F-8B09-C4C19B0CDB11}"/>
          </ac:spMkLst>
        </pc:spChg>
        <pc:spChg chg="del">
          <ac:chgData name="茅根 真由美" userId="6dc83b4166d8b785" providerId="LiveId" clId="{FA2A7D21-C5CF-4128-B71A-54D4682512FA}" dt="2020-10-17T05:46:04.713" v="83"/>
          <ac:spMkLst>
            <pc:docMk/>
            <pc:sldMk cId="2296749088" sldId="406"/>
            <ac:spMk id="4" creationId="{7A89BA07-FE8C-4FFA-B14C-FAA1A8342601}"/>
          </ac:spMkLst>
        </pc:spChg>
        <pc:spChg chg="del">
          <ac:chgData name="茅根 真由美" userId="6dc83b4166d8b785" providerId="LiveId" clId="{FA2A7D21-C5CF-4128-B71A-54D4682512FA}" dt="2020-10-19T05:51:38.952" v="968" actId="21"/>
          <ac:spMkLst>
            <pc:docMk/>
            <pc:sldMk cId="2296749088" sldId="406"/>
            <ac:spMk id="4" creationId="{86248CB2-47DD-4CDB-B4A3-054AEBE48108}"/>
          </ac:spMkLst>
        </pc:spChg>
        <pc:spChg chg="del">
          <ac:chgData name="茅根 真由美" userId="6dc83b4166d8b785" providerId="LiveId" clId="{FA2A7D21-C5CF-4128-B71A-54D4682512FA}" dt="2020-10-14T06:22:46.541" v="78" actId="21"/>
          <ac:spMkLst>
            <pc:docMk/>
            <pc:sldMk cId="2296749088" sldId="406"/>
            <ac:spMk id="7" creationId="{E1802A25-1206-4664-A220-EE51A710D068}"/>
          </ac:spMkLst>
        </pc:spChg>
      </pc:sldChg>
      <pc:sldChg chg="addSp modSp mod">
        <pc:chgData name="茅根 真由美" userId="6dc83b4166d8b785" providerId="LiveId" clId="{FA2A7D21-C5CF-4128-B71A-54D4682512FA}" dt="2020-10-17T05:53:13.157" v="117"/>
        <pc:sldMkLst>
          <pc:docMk/>
          <pc:sldMk cId="998492223" sldId="407"/>
        </pc:sldMkLst>
        <pc:spChg chg="add mod">
          <ac:chgData name="茅根 真由美" userId="6dc83b4166d8b785" providerId="LiveId" clId="{FA2A7D21-C5CF-4128-B71A-54D4682512FA}" dt="2020-10-17T05:53:13.157" v="117"/>
          <ac:spMkLst>
            <pc:docMk/>
            <pc:sldMk cId="998492223" sldId="407"/>
            <ac:spMk id="8" creationId="{08B29A1C-749F-4F08-8284-0E074DB53076}"/>
          </ac:spMkLst>
        </pc:spChg>
      </pc:sldChg>
      <pc:sldChg chg="new del">
        <pc:chgData name="茅根 真由美" userId="6dc83b4166d8b785" providerId="LiveId" clId="{FA2A7D21-C5CF-4128-B71A-54D4682512FA}" dt="2020-10-19T04:14:32.147" v="189" actId="680"/>
        <pc:sldMkLst>
          <pc:docMk/>
          <pc:sldMk cId="252512563" sldId="408"/>
        </pc:sldMkLst>
      </pc:sldChg>
      <pc:sldChg chg="addSp delSp modSp add mod ord addCm delCm">
        <pc:chgData name="茅根 真由美" userId="6dc83b4166d8b785" providerId="LiveId" clId="{FA2A7D21-C5CF-4128-B71A-54D4682512FA}" dt="2020-10-28T07:00:48.908" v="1908" actId="6549"/>
        <pc:sldMkLst>
          <pc:docMk/>
          <pc:sldMk cId="1191677494" sldId="408"/>
        </pc:sldMkLst>
        <pc:spChg chg="mod">
          <ac:chgData name="茅根 真由美" userId="6dc83b4166d8b785" providerId="LiveId" clId="{FA2A7D21-C5CF-4128-B71A-54D4682512FA}" dt="2020-10-19T05:33:48.222" v="741" actId="1076"/>
          <ac:spMkLst>
            <pc:docMk/>
            <pc:sldMk cId="1191677494" sldId="408"/>
            <ac:spMk id="2" creationId="{00000000-0000-0000-0000-000000000000}"/>
          </ac:spMkLst>
        </pc:spChg>
        <pc:spChg chg="del mod">
          <ac:chgData name="茅根 真由美" userId="6dc83b4166d8b785" providerId="LiveId" clId="{FA2A7D21-C5CF-4128-B71A-54D4682512FA}" dt="2020-10-19T04:23:07.823" v="465" actId="21"/>
          <ac:spMkLst>
            <pc:docMk/>
            <pc:sldMk cId="1191677494" sldId="408"/>
            <ac:spMk id="3" creationId="{00000000-0000-0000-0000-000000000000}"/>
          </ac:spMkLst>
        </pc:spChg>
        <pc:spChg chg="mod">
          <ac:chgData name="茅根 真由美" userId="6dc83b4166d8b785" providerId="LiveId" clId="{FA2A7D21-C5CF-4128-B71A-54D4682512FA}" dt="2020-10-19T05:33:40.438" v="739" actId="1076"/>
          <ac:spMkLst>
            <pc:docMk/>
            <pc:sldMk cId="1191677494" sldId="408"/>
            <ac:spMk id="4" creationId="{00000000-0000-0000-0000-000000000000}"/>
          </ac:spMkLst>
        </pc:spChg>
        <pc:spChg chg="mod">
          <ac:chgData name="茅根 真由美" userId="6dc83b4166d8b785" providerId="LiveId" clId="{FA2A7D21-C5CF-4128-B71A-54D4682512FA}" dt="2020-10-28T07:00:48.908" v="1908" actId="6549"/>
          <ac:spMkLst>
            <pc:docMk/>
            <pc:sldMk cId="1191677494" sldId="408"/>
            <ac:spMk id="5" creationId="{00000000-0000-0000-0000-000000000000}"/>
          </ac:spMkLst>
        </pc:spChg>
        <pc:spChg chg="add mod">
          <ac:chgData name="茅根 真由美" userId="6dc83b4166d8b785" providerId="LiveId" clId="{FA2A7D21-C5CF-4128-B71A-54D4682512FA}" dt="2020-10-19T05:33:43.900" v="740" actId="1076"/>
          <ac:spMkLst>
            <pc:docMk/>
            <pc:sldMk cId="1191677494" sldId="408"/>
            <ac:spMk id="7" creationId="{0694B2C6-2BB8-4B54-920B-C441E23D374B}"/>
          </ac:spMkLst>
        </pc:spChg>
        <pc:spChg chg="add del mod">
          <ac:chgData name="茅根 真由美" userId="6dc83b4166d8b785" providerId="LiveId" clId="{FA2A7D21-C5CF-4128-B71A-54D4682512FA}" dt="2020-10-19T04:23:12.107" v="466" actId="21"/>
          <ac:spMkLst>
            <pc:docMk/>
            <pc:sldMk cId="1191677494" sldId="408"/>
            <ac:spMk id="9" creationId="{DEE43DF5-C66A-4701-9612-A45A916EA168}"/>
          </ac:spMkLst>
        </pc:spChg>
        <pc:spChg chg="add del mod">
          <ac:chgData name="茅根 真由美" userId="6dc83b4166d8b785" providerId="LiveId" clId="{FA2A7D21-C5CF-4128-B71A-54D4682512FA}" dt="2020-10-19T05:34:28.318" v="766" actId="767"/>
          <ac:spMkLst>
            <pc:docMk/>
            <pc:sldMk cId="1191677494" sldId="408"/>
            <ac:spMk id="10" creationId="{20AD5162-8AB9-440D-9159-4B219A32C5B0}"/>
          </ac:spMkLst>
        </pc:spChg>
        <pc:spChg chg="add mod">
          <ac:chgData name="茅根 真由美" userId="6dc83b4166d8b785" providerId="LiveId" clId="{FA2A7D21-C5CF-4128-B71A-54D4682512FA}" dt="2020-10-19T05:34:48.803" v="787"/>
          <ac:spMkLst>
            <pc:docMk/>
            <pc:sldMk cId="1191677494" sldId="408"/>
            <ac:spMk id="11" creationId="{836DB9C9-C070-4C07-BBA9-E68841BCE467}"/>
          </ac:spMkLst>
        </pc:spChg>
        <pc:spChg chg="del">
          <ac:chgData name="茅根 真由美" userId="6dc83b4166d8b785" providerId="LiveId" clId="{FA2A7D21-C5CF-4128-B71A-54D4682512FA}" dt="2020-10-19T05:43:48.474" v="896" actId="21"/>
          <ac:spMkLst>
            <pc:docMk/>
            <pc:sldMk cId="1191677494" sldId="408"/>
            <ac:spMk id="12" creationId="{534CD438-45CC-4526-9B3E-5C0D5DF6083F}"/>
          </ac:spMkLst>
        </pc:spChg>
        <pc:spChg chg="add del mod">
          <ac:chgData name="茅根 真由美" userId="6dc83b4166d8b785" providerId="LiveId" clId="{FA2A7D21-C5CF-4128-B71A-54D4682512FA}" dt="2020-10-19T05:46:36.081" v="944" actId="21"/>
          <ac:spMkLst>
            <pc:docMk/>
            <pc:sldMk cId="1191677494" sldId="408"/>
            <ac:spMk id="13" creationId="{5BC1508C-FC60-4E34-8023-A53D18A0277E}"/>
          </ac:spMkLst>
        </pc:spChg>
      </pc:sldChg>
      <pc:sldChg chg="new del">
        <pc:chgData name="茅根 真由美" userId="6dc83b4166d8b785" providerId="LiveId" clId="{FA2A7D21-C5CF-4128-B71A-54D4682512FA}" dt="2020-10-19T04:14:31.389" v="188" actId="680"/>
        <pc:sldMkLst>
          <pc:docMk/>
          <pc:sldMk cId="1955802642" sldId="409"/>
        </pc:sldMkLst>
      </pc:sldChg>
      <pc:sldChg chg="new del">
        <pc:chgData name="茅根 真由美" userId="6dc83b4166d8b785" providerId="LiveId" clId="{FA2A7D21-C5CF-4128-B71A-54D4682512FA}" dt="2020-10-19T05:06:00.876" v="722" actId="2696"/>
        <pc:sldMkLst>
          <pc:docMk/>
          <pc:sldMk cId="2945017760" sldId="409"/>
        </pc:sldMkLst>
      </pc:sldChg>
      <pc:sldChg chg="new del">
        <pc:chgData name="茅根 真由美" userId="6dc83b4166d8b785" providerId="LiveId" clId="{FA2A7D21-C5CF-4128-B71A-54D4682512FA}" dt="2020-10-19T05:05:57.959" v="721" actId="2696"/>
        <pc:sldMkLst>
          <pc:docMk/>
          <pc:sldMk cId="1022077417" sldId="410"/>
        </pc:sldMkLst>
      </pc:sldChg>
      <pc:sldChg chg="addSp modSp mod">
        <pc:chgData name="茅根 真由美" userId="6dc83b4166d8b785" providerId="LiveId" clId="{FA2A7D21-C5CF-4128-B71A-54D4682512FA}" dt="2020-10-28T07:00:15.345" v="1896"/>
        <pc:sldMkLst>
          <pc:docMk/>
          <pc:sldMk cId="3254273528" sldId="411"/>
        </pc:sldMkLst>
        <pc:spChg chg="add mod">
          <ac:chgData name="茅根 真由美" userId="6dc83b4166d8b785" providerId="LiveId" clId="{FA2A7D21-C5CF-4128-B71A-54D4682512FA}" dt="2020-10-28T07:00:15.345" v="1896"/>
          <ac:spMkLst>
            <pc:docMk/>
            <pc:sldMk cId="3254273528" sldId="411"/>
            <ac:spMk id="5" creationId="{82F371E5-1F05-4CE7-8C32-4F2B625BB1F8}"/>
          </ac:spMkLst>
        </pc:spChg>
      </pc:sldChg>
      <pc:sldChg chg="del">
        <pc:chgData name="茅根 真由美" userId="6dc83b4166d8b785" providerId="LiveId" clId="{FA2A7D21-C5CF-4128-B71A-54D4682512FA}" dt="2020-10-19T05:25:01.320" v="730" actId="2696"/>
        <pc:sldMkLst>
          <pc:docMk/>
          <pc:sldMk cId="2696675445" sldId="412"/>
        </pc:sldMkLst>
      </pc:sldChg>
      <pc:sldChg chg="del">
        <pc:chgData name="茅根 真由美" userId="6dc83b4166d8b785" providerId="LiveId" clId="{FA2A7D21-C5CF-4128-B71A-54D4682512FA}" dt="2020-10-19T05:25:04.311" v="731" actId="2696"/>
        <pc:sldMkLst>
          <pc:docMk/>
          <pc:sldMk cId="3383618838" sldId="413"/>
        </pc:sldMkLst>
      </pc:sldChg>
      <pc:sldChg chg="del">
        <pc:chgData name="茅根 真由美" userId="6dc83b4166d8b785" providerId="LiveId" clId="{FA2A7D21-C5CF-4128-B71A-54D4682512FA}" dt="2020-10-19T05:25:42.298" v="738" actId="2696"/>
        <pc:sldMkLst>
          <pc:docMk/>
          <pc:sldMk cId="1690817312" sldId="414"/>
        </pc:sldMkLst>
      </pc:sldChg>
      <pc:sldChg chg="addSp modSp mod">
        <pc:chgData name="茅根 真由美" userId="6dc83b4166d8b785" providerId="LiveId" clId="{FA2A7D21-C5CF-4128-B71A-54D4682512FA}" dt="2020-10-28T07:00:01.793" v="1888"/>
        <pc:sldMkLst>
          <pc:docMk/>
          <pc:sldMk cId="4184993817" sldId="415"/>
        </pc:sldMkLst>
        <pc:spChg chg="mod">
          <ac:chgData name="茅根 真由美" userId="6dc83b4166d8b785" providerId="LiveId" clId="{FA2A7D21-C5CF-4128-B71A-54D4682512FA}" dt="2020-10-19T05:47:19.614" v="948" actId="27636"/>
          <ac:spMkLst>
            <pc:docMk/>
            <pc:sldMk cId="4184993817" sldId="415"/>
            <ac:spMk id="3" creationId="{00000000-0000-0000-0000-000000000000}"/>
          </ac:spMkLst>
        </pc:spChg>
        <pc:spChg chg="mod">
          <ac:chgData name="茅根 真由美" userId="6dc83b4166d8b785" providerId="LiveId" clId="{FA2A7D21-C5CF-4128-B71A-54D4682512FA}" dt="2020-10-19T05:47:29.857" v="949" actId="1076"/>
          <ac:spMkLst>
            <pc:docMk/>
            <pc:sldMk cId="4184993817" sldId="415"/>
            <ac:spMk id="4" creationId="{427A2107-C804-4040-882B-5F916A9AB9EE}"/>
          </ac:spMkLst>
        </pc:spChg>
        <pc:spChg chg="add mod">
          <ac:chgData name="茅根 真由美" userId="6dc83b4166d8b785" providerId="LiveId" clId="{FA2A7D21-C5CF-4128-B71A-54D4682512FA}" dt="2020-10-28T07:00:01.793" v="1888"/>
          <ac:spMkLst>
            <pc:docMk/>
            <pc:sldMk cId="4184993817" sldId="415"/>
            <ac:spMk id="5" creationId="{2C597570-54F6-4CA0-A33F-9435D03ED6BA}"/>
          </ac:spMkLst>
        </pc:spChg>
        <pc:spChg chg="mod">
          <ac:chgData name="茅根 真由美" userId="6dc83b4166d8b785" providerId="LiveId" clId="{FA2A7D21-C5CF-4128-B71A-54D4682512FA}" dt="2020-10-19T05:48:05.194" v="950" actId="1076"/>
          <ac:spMkLst>
            <pc:docMk/>
            <pc:sldMk cId="4184993817" sldId="415"/>
            <ac:spMk id="6" creationId="{00000000-0000-0000-0000-000000000000}"/>
          </ac:spMkLst>
        </pc:spChg>
      </pc:sldChg>
      <pc:sldChg chg="addSp modSp mod">
        <pc:chgData name="茅根 真由美" userId="6dc83b4166d8b785" providerId="LiveId" clId="{FA2A7D21-C5CF-4128-B71A-54D4682512FA}" dt="2020-10-28T07:00:09.264" v="1892"/>
        <pc:sldMkLst>
          <pc:docMk/>
          <pc:sldMk cId="221545993" sldId="416"/>
        </pc:sldMkLst>
        <pc:spChg chg="add mod">
          <ac:chgData name="茅根 真由美" userId="6dc83b4166d8b785" providerId="LiveId" clId="{FA2A7D21-C5CF-4128-B71A-54D4682512FA}" dt="2020-10-28T07:00:09.264" v="1892"/>
          <ac:spMkLst>
            <pc:docMk/>
            <pc:sldMk cId="221545993" sldId="416"/>
            <ac:spMk id="6" creationId="{CABFC536-FAAF-4EA8-9BF6-A3D495568927}"/>
          </ac:spMkLst>
        </pc:spChg>
      </pc:sldChg>
      <pc:sldChg chg="addSp delSp modSp new mod addCm delCm">
        <pc:chgData name="茅根 真由美" userId="6dc83b4166d8b785" providerId="LiveId" clId="{FA2A7D21-C5CF-4128-B71A-54D4682512FA}" dt="2020-10-28T07:01:14.971" v="1936" actId="20577"/>
        <pc:sldMkLst>
          <pc:docMk/>
          <pc:sldMk cId="3950926717" sldId="417"/>
        </pc:sldMkLst>
        <pc:spChg chg="mod">
          <ac:chgData name="茅根 真由美" userId="6dc83b4166d8b785" providerId="LiveId" clId="{FA2A7D21-C5CF-4128-B71A-54D4682512FA}" dt="2020-10-28T06:59:02.007" v="1864" actId="255"/>
          <ac:spMkLst>
            <pc:docMk/>
            <pc:sldMk cId="3950926717" sldId="417"/>
            <ac:spMk id="2" creationId="{404B929E-6DB9-4A89-8EE1-98145392A7D3}"/>
          </ac:spMkLst>
        </pc:spChg>
        <pc:spChg chg="mod">
          <ac:chgData name="茅根 真由美" userId="6dc83b4166d8b785" providerId="LiveId" clId="{FA2A7D21-C5CF-4128-B71A-54D4682512FA}" dt="2020-10-28T05:56:20.488" v="1588" actId="20577"/>
          <ac:spMkLst>
            <pc:docMk/>
            <pc:sldMk cId="3950926717" sldId="417"/>
            <ac:spMk id="3" creationId="{05984B12-65BB-4CAD-8973-EEAB8B6E7791}"/>
          </ac:spMkLst>
        </pc:spChg>
        <pc:spChg chg="add mod">
          <ac:chgData name="茅根 真由美" userId="6dc83b4166d8b785" providerId="LiveId" clId="{FA2A7D21-C5CF-4128-B71A-54D4682512FA}" dt="2020-10-28T06:42:02.831" v="1662" actId="1076"/>
          <ac:spMkLst>
            <pc:docMk/>
            <pc:sldMk cId="3950926717" sldId="417"/>
            <ac:spMk id="5" creationId="{5C213D31-E3A4-42CD-AF39-4BECF0E028B4}"/>
          </ac:spMkLst>
        </pc:spChg>
        <pc:spChg chg="add mod">
          <ac:chgData name="茅根 真由美" userId="6dc83b4166d8b785" providerId="LiveId" clId="{FA2A7D21-C5CF-4128-B71A-54D4682512FA}" dt="2020-10-28T06:42:10.198" v="1664" actId="1076"/>
          <ac:spMkLst>
            <pc:docMk/>
            <pc:sldMk cId="3950926717" sldId="417"/>
            <ac:spMk id="6" creationId="{AB63A295-9062-4D46-B054-383F0CC013D9}"/>
          </ac:spMkLst>
        </pc:spChg>
        <pc:spChg chg="add mod">
          <ac:chgData name="茅根 真由美" userId="6dc83b4166d8b785" providerId="LiveId" clId="{FA2A7D21-C5CF-4128-B71A-54D4682512FA}" dt="2020-10-28T06:42:14.278" v="1665" actId="1076"/>
          <ac:spMkLst>
            <pc:docMk/>
            <pc:sldMk cId="3950926717" sldId="417"/>
            <ac:spMk id="7" creationId="{7DEED878-5799-480B-A85C-9AB74B68E26A}"/>
          </ac:spMkLst>
        </pc:spChg>
        <pc:spChg chg="add mod">
          <ac:chgData name="茅根 真由美" userId="6dc83b4166d8b785" providerId="LiveId" clId="{FA2A7D21-C5CF-4128-B71A-54D4682512FA}" dt="2020-10-28T06:42:06.142" v="1663" actId="1076"/>
          <ac:spMkLst>
            <pc:docMk/>
            <pc:sldMk cId="3950926717" sldId="417"/>
            <ac:spMk id="8" creationId="{D6BE6069-2900-4673-BD7B-7A7174BDC9CC}"/>
          </ac:spMkLst>
        </pc:spChg>
        <pc:spChg chg="add mod">
          <ac:chgData name="茅根 真由美" userId="6dc83b4166d8b785" providerId="LiveId" clId="{FA2A7D21-C5CF-4128-B71A-54D4682512FA}" dt="2020-10-28T06:28:28.263" v="1661"/>
          <ac:spMkLst>
            <pc:docMk/>
            <pc:sldMk cId="3950926717" sldId="417"/>
            <ac:spMk id="9" creationId="{9F2AF1DC-8559-452A-95BE-855443665048}"/>
          </ac:spMkLst>
        </pc:spChg>
        <pc:spChg chg="add mod">
          <ac:chgData name="茅根 真由美" userId="6dc83b4166d8b785" providerId="LiveId" clId="{FA2A7D21-C5CF-4128-B71A-54D4682512FA}" dt="2020-10-28T05:44:38" v="1355" actId="1076"/>
          <ac:spMkLst>
            <pc:docMk/>
            <pc:sldMk cId="3950926717" sldId="417"/>
            <ac:spMk id="10" creationId="{8FA5C0BD-918D-4566-BF40-4177638E596E}"/>
          </ac:spMkLst>
        </pc:spChg>
        <pc:spChg chg="add del mod">
          <ac:chgData name="茅根 真由美" userId="6dc83b4166d8b785" providerId="LiveId" clId="{FA2A7D21-C5CF-4128-B71A-54D4682512FA}" dt="2020-10-28T05:48:14.814" v="1437"/>
          <ac:spMkLst>
            <pc:docMk/>
            <pc:sldMk cId="3950926717" sldId="417"/>
            <ac:spMk id="11" creationId="{475C2FFD-2FD8-4674-8D02-7D02B14FC624}"/>
          </ac:spMkLst>
        </pc:spChg>
        <pc:spChg chg="add del mod">
          <ac:chgData name="茅根 真由美" userId="6dc83b4166d8b785" providerId="LiveId" clId="{FA2A7D21-C5CF-4128-B71A-54D4682512FA}" dt="2020-10-28T05:48:14.814" v="1437"/>
          <ac:spMkLst>
            <pc:docMk/>
            <pc:sldMk cId="3950926717" sldId="417"/>
            <ac:spMk id="12" creationId="{920AB8A0-31DE-4C5D-A18D-00E69DD525ED}"/>
          </ac:spMkLst>
        </pc:spChg>
        <pc:spChg chg="add del mod">
          <ac:chgData name="茅根 真由美" userId="6dc83b4166d8b785" providerId="LiveId" clId="{FA2A7D21-C5CF-4128-B71A-54D4682512FA}" dt="2020-10-28T05:48:14.814" v="1437"/>
          <ac:spMkLst>
            <pc:docMk/>
            <pc:sldMk cId="3950926717" sldId="417"/>
            <ac:spMk id="13" creationId="{C7E7505F-6379-4E96-BEDD-7B8209509890}"/>
          </ac:spMkLst>
        </pc:spChg>
        <pc:spChg chg="add del mod">
          <ac:chgData name="茅根 真由美" userId="6dc83b4166d8b785" providerId="LiveId" clId="{FA2A7D21-C5CF-4128-B71A-54D4682512FA}" dt="2020-10-28T05:48:14.814" v="1437"/>
          <ac:spMkLst>
            <pc:docMk/>
            <pc:sldMk cId="3950926717" sldId="417"/>
            <ac:spMk id="14" creationId="{0FF8E312-6769-4E75-B4AD-C4D84778E952}"/>
          </ac:spMkLst>
        </pc:spChg>
        <pc:spChg chg="add del mod">
          <ac:chgData name="茅根 真由美" userId="6dc83b4166d8b785" providerId="LiveId" clId="{FA2A7D21-C5CF-4128-B71A-54D4682512FA}" dt="2020-10-28T05:48:14.814" v="1437"/>
          <ac:spMkLst>
            <pc:docMk/>
            <pc:sldMk cId="3950926717" sldId="417"/>
            <ac:spMk id="15" creationId="{F853CCD5-C1CE-4C02-B7D9-8A0290728B9F}"/>
          </ac:spMkLst>
        </pc:spChg>
        <pc:spChg chg="add del mod">
          <ac:chgData name="茅根 真由美" userId="6dc83b4166d8b785" providerId="LiveId" clId="{FA2A7D21-C5CF-4128-B71A-54D4682512FA}" dt="2020-10-28T05:48:14.814" v="1437"/>
          <ac:spMkLst>
            <pc:docMk/>
            <pc:sldMk cId="3950926717" sldId="417"/>
            <ac:spMk id="16" creationId="{1E16D3D5-5967-4C2E-A0C4-C75E6A140A6A}"/>
          </ac:spMkLst>
        </pc:spChg>
        <pc:spChg chg="add del mod">
          <ac:chgData name="茅根 真由美" userId="6dc83b4166d8b785" providerId="LiveId" clId="{FA2A7D21-C5CF-4128-B71A-54D4682512FA}" dt="2020-10-28T05:48:14.814" v="1437"/>
          <ac:spMkLst>
            <pc:docMk/>
            <pc:sldMk cId="3950926717" sldId="417"/>
            <ac:spMk id="17" creationId="{C9BAF75F-A08C-490A-B682-419E55A1089A}"/>
          </ac:spMkLst>
        </pc:spChg>
        <pc:spChg chg="add mod">
          <ac:chgData name="茅根 真由美" userId="6dc83b4166d8b785" providerId="LiveId" clId="{FA2A7D21-C5CF-4128-B71A-54D4682512FA}" dt="2020-10-28T06:47:36.698" v="1855" actId="115"/>
          <ac:spMkLst>
            <pc:docMk/>
            <pc:sldMk cId="3950926717" sldId="417"/>
            <ac:spMk id="19" creationId="{F60E3F32-FC76-487B-AEDC-CEEAD8108163}"/>
          </ac:spMkLst>
        </pc:spChg>
        <pc:spChg chg="add del mod">
          <ac:chgData name="茅根 真由美" userId="6dc83b4166d8b785" providerId="LiveId" clId="{FA2A7D21-C5CF-4128-B71A-54D4682512FA}" dt="2020-10-28T07:01:14.971" v="1936" actId="20577"/>
          <ac:spMkLst>
            <pc:docMk/>
            <pc:sldMk cId="3950926717" sldId="417"/>
            <ac:spMk id="20" creationId="{A6B893C6-7D2D-4DDD-8252-A2F0039E7AF4}"/>
          </ac:spMkLst>
        </pc:spChg>
        <pc:spChg chg="add mod">
          <ac:chgData name="茅根 真由美" userId="6dc83b4166d8b785" providerId="LiveId" clId="{FA2A7D21-C5CF-4128-B71A-54D4682512FA}" dt="2020-10-28T06:58:50.082" v="1863"/>
          <ac:spMkLst>
            <pc:docMk/>
            <pc:sldMk cId="3950926717" sldId="417"/>
            <ac:spMk id="22" creationId="{EEB38F24-CAB0-444A-A2BE-08D893D3D7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kumimoji="1" lang="ja-JP" altLang="en-US" dirty="0"/>
          </a:p>
        </p:txBody>
      </p:sp>
      <p:sp>
        <p:nvSpPr>
          <p:cNvPr id="3" name="日付プレースホルダー 2"/>
          <p:cNvSpPr>
            <a:spLocks noGrp="1"/>
          </p:cNvSpPr>
          <p:nvPr>
            <p:ph type="dt" sz="quarter" idx="1"/>
          </p:nvPr>
        </p:nvSpPr>
        <p:spPr>
          <a:xfrm>
            <a:off x="3901698" y="0"/>
            <a:ext cx="2984871" cy="502835"/>
          </a:xfrm>
          <a:prstGeom prst="rect">
            <a:avLst/>
          </a:prstGeom>
        </p:spPr>
        <p:txBody>
          <a:bodyPr vert="horz" lIns="96625" tIns="48312" rIns="96625" bIns="48312" rtlCol="0"/>
          <a:lstStyle>
            <a:lvl1pPr algn="r">
              <a:defRPr sz="1300"/>
            </a:lvl1pPr>
          </a:lstStyle>
          <a:p>
            <a:endParaRPr kumimoji="1" lang="ja-JP" altLang="en-US"/>
          </a:p>
        </p:txBody>
      </p:sp>
      <p:sp>
        <p:nvSpPr>
          <p:cNvPr id="4" name="フッター プレースホルダー 3"/>
          <p:cNvSpPr>
            <a:spLocks noGrp="1"/>
          </p:cNvSpPr>
          <p:nvPr>
            <p:ph type="ftr" sz="quarter" idx="2"/>
          </p:nvPr>
        </p:nvSpPr>
        <p:spPr>
          <a:xfrm>
            <a:off x="0" y="9519055"/>
            <a:ext cx="2984871" cy="502834"/>
          </a:xfrm>
          <a:prstGeom prst="rect">
            <a:avLst/>
          </a:prstGeom>
        </p:spPr>
        <p:txBody>
          <a:bodyPr vert="horz" lIns="96625" tIns="48312" rIns="96625" bIns="4831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901698" y="9519055"/>
            <a:ext cx="2984871" cy="502834"/>
          </a:xfrm>
          <a:prstGeom prst="rect">
            <a:avLst/>
          </a:prstGeom>
        </p:spPr>
        <p:txBody>
          <a:bodyPr vert="horz" lIns="96625" tIns="48312" rIns="96625" bIns="48312" rtlCol="0" anchor="b"/>
          <a:lstStyle>
            <a:lvl1pPr algn="r">
              <a:defRPr sz="1300"/>
            </a:lvl1pPr>
          </a:lstStyle>
          <a:p>
            <a:fld id="{4895A71F-6A84-4198-8E54-C939F2D84823}" type="slidenum">
              <a:rPr kumimoji="1" lang="ja-JP" altLang="en-US" smtClean="0"/>
              <a:t>‹#›</a:t>
            </a:fld>
            <a:endParaRPr kumimoji="1" lang="ja-JP" altLang="en-US"/>
          </a:p>
        </p:txBody>
      </p:sp>
    </p:spTree>
    <p:extLst>
      <p:ext uri="{BB962C8B-B14F-4D97-AF65-F5344CB8AC3E}">
        <p14:creationId xmlns:p14="http://schemas.microsoft.com/office/powerpoint/2010/main" val="1828560876"/>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endParaRPr kumimoji="1" lang="ja-JP" altLang="en-US"/>
          </a:p>
        </p:txBody>
      </p:sp>
      <p:sp>
        <p:nvSpPr>
          <p:cNvPr id="4" name="スライド イメージ プレースホルダー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ja-JP" altLang="en-US"/>
          </a:p>
        </p:txBody>
      </p:sp>
      <p:sp>
        <p:nvSpPr>
          <p:cNvPr id="5" name="ノート プレースホルダー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0062BDDE-5A5B-41FD-83D0-00ED249AEE80}" type="slidenum">
              <a:rPr kumimoji="1" lang="ja-JP" altLang="en-US" smtClean="0"/>
              <a:t>‹#›</a:t>
            </a:fld>
            <a:endParaRPr kumimoji="1" lang="ja-JP" altLang="en-US"/>
          </a:p>
        </p:txBody>
      </p:sp>
    </p:spTree>
    <p:extLst>
      <p:ext uri="{BB962C8B-B14F-4D97-AF65-F5344CB8AC3E}">
        <p14:creationId xmlns:p14="http://schemas.microsoft.com/office/powerpoint/2010/main" val="3773615508"/>
      </p:ext>
    </p:extLst>
  </p:cSld>
  <p:clrMap bg1="lt1" tx1="dk1" bg2="lt2" tx2="dk2" accent1="accent1" accent2="accent2" accent3="accent3" accent4="accent4" accent5="accent5" accent6="accent6" hlink="hlink" folHlink="folHlink"/>
  <p:hf sldNum="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a:extLst>
              <a:ext uri="{FF2B5EF4-FFF2-40B4-BE49-F238E27FC236}">
                <a16:creationId xmlns:a16="http://schemas.microsoft.com/office/drawing/2014/main" id="{5DEF9ACB-D649-41EF-98F0-8BF5E2B7CAF7}"/>
              </a:ext>
            </a:extLst>
          </p:cNvPr>
          <p:cNvSpPr>
            <a:spLocks noGrp="1"/>
          </p:cNvSpPr>
          <p:nvPr>
            <p:ph type="hdr" sz="quarter"/>
          </p:nvPr>
        </p:nvSpPr>
        <p:spPr/>
        <p:txBody>
          <a:bodyPr/>
          <a:lstStyle/>
          <a:p>
            <a:endParaRPr kumimoji="1" lang="ja-JP" altLang="en-US" dirty="0"/>
          </a:p>
        </p:txBody>
      </p:sp>
      <p:sp>
        <p:nvSpPr>
          <p:cNvPr id="5" name="フッター プレースホルダー 4">
            <a:extLst>
              <a:ext uri="{FF2B5EF4-FFF2-40B4-BE49-F238E27FC236}">
                <a16:creationId xmlns:a16="http://schemas.microsoft.com/office/drawing/2014/main" id="{A51DA4D8-3B2E-45F0-81DC-B56AC68835C7}"/>
              </a:ext>
            </a:extLst>
          </p:cNvPr>
          <p:cNvSpPr>
            <a:spLocks noGrp="1"/>
          </p:cNvSpPr>
          <p:nvPr>
            <p:ph type="ftr" sz="quarter" idx="4"/>
          </p:nvPr>
        </p:nvSpPr>
        <p:spPr/>
        <p:txBody>
          <a:bodyPr/>
          <a:lstStyle/>
          <a:p>
            <a:endParaRPr kumimoji="1" lang="ja-JP" altLang="en-US"/>
          </a:p>
        </p:txBody>
      </p:sp>
      <p:sp>
        <p:nvSpPr>
          <p:cNvPr id="6" name="日付プレースホルダー 5">
            <a:extLst>
              <a:ext uri="{FF2B5EF4-FFF2-40B4-BE49-F238E27FC236}">
                <a16:creationId xmlns:a16="http://schemas.microsoft.com/office/drawing/2014/main" id="{EA98AE2F-59C2-493F-858A-E29AD6074431}"/>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139550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a:extLst>
              <a:ext uri="{FF2B5EF4-FFF2-40B4-BE49-F238E27FC236}">
                <a16:creationId xmlns:a16="http://schemas.microsoft.com/office/drawing/2014/main" id="{6EC53EF1-727E-4183-B86D-F5D2BE0DAA3F}"/>
              </a:ext>
            </a:extLst>
          </p:cNvPr>
          <p:cNvSpPr>
            <a:spLocks noGrp="1"/>
          </p:cNvSpPr>
          <p:nvPr>
            <p:ph type="hdr" sz="quarter"/>
          </p:nvPr>
        </p:nvSpPr>
        <p:spPr/>
        <p:txBody>
          <a:bodyPr/>
          <a:lstStyle/>
          <a:p>
            <a:endParaRPr kumimoji="1" lang="ja-JP" altLang="en-US" dirty="0"/>
          </a:p>
        </p:txBody>
      </p:sp>
      <p:sp>
        <p:nvSpPr>
          <p:cNvPr id="5" name="フッター プレースホルダー 4">
            <a:extLst>
              <a:ext uri="{FF2B5EF4-FFF2-40B4-BE49-F238E27FC236}">
                <a16:creationId xmlns:a16="http://schemas.microsoft.com/office/drawing/2014/main" id="{64C1FD01-9626-4B47-B358-B0252C5928A1}"/>
              </a:ext>
            </a:extLst>
          </p:cNvPr>
          <p:cNvSpPr>
            <a:spLocks noGrp="1"/>
          </p:cNvSpPr>
          <p:nvPr>
            <p:ph type="ftr" sz="quarter" idx="4"/>
          </p:nvPr>
        </p:nvSpPr>
        <p:spPr/>
        <p:txBody>
          <a:bodyPr/>
          <a:lstStyle/>
          <a:p>
            <a:endParaRPr kumimoji="1" lang="ja-JP" altLang="en-US"/>
          </a:p>
        </p:txBody>
      </p:sp>
      <p:sp>
        <p:nvSpPr>
          <p:cNvPr id="6" name="日付プレースホルダー 5">
            <a:extLst>
              <a:ext uri="{FF2B5EF4-FFF2-40B4-BE49-F238E27FC236}">
                <a16:creationId xmlns:a16="http://schemas.microsoft.com/office/drawing/2014/main" id="{E918A452-43C0-4697-9F8A-ECEF0146228B}"/>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00025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a:extLst>
              <a:ext uri="{FF2B5EF4-FFF2-40B4-BE49-F238E27FC236}">
                <a16:creationId xmlns:a16="http://schemas.microsoft.com/office/drawing/2014/main" id="{CEFC44D0-BFC6-4800-B372-7344B1FB4D72}"/>
              </a:ext>
            </a:extLst>
          </p:cNvPr>
          <p:cNvSpPr>
            <a:spLocks noGrp="1"/>
          </p:cNvSpPr>
          <p:nvPr>
            <p:ph type="hdr" sz="quarter"/>
          </p:nvPr>
        </p:nvSpPr>
        <p:spPr/>
        <p:txBody>
          <a:bodyPr/>
          <a:lstStyle/>
          <a:p>
            <a:endParaRPr kumimoji="1" lang="ja-JP" altLang="en-US" dirty="0"/>
          </a:p>
        </p:txBody>
      </p:sp>
      <p:sp>
        <p:nvSpPr>
          <p:cNvPr id="5" name="フッター プレースホルダー 4">
            <a:extLst>
              <a:ext uri="{FF2B5EF4-FFF2-40B4-BE49-F238E27FC236}">
                <a16:creationId xmlns:a16="http://schemas.microsoft.com/office/drawing/2014/main" id="{7B484B2E-6583-4BDE-BDD5-6AB01FD1148C}"/>
              </a:ext>
            </a:extLst>
          </p:cNvPr>
          <p:cNvSpPr>
            <a:spLocks noGrp="1"/>
          </p:cNvSpPr>
          <p:nvPr>
            <p:ph type="ftr" sz="quarter" idx="4"/>
          </p:nvPr>
        </p:nvSpPr>
        <p:spPr/>
        <p:txBody>
          <a:bodyPr/>
          <a:lstStyle/>
          <a:p>
            <a:endParaRPr kumimoji="1" lang="ja-JP" altLang="en-US"/>
          </a:p>
        </p:txBody>
      </p:sp>
      <p:sp>
        <p:nvSpPr>
          <p:cNvPr id="6" name="日付プレースホルダー 5">
            <a:extLst>
              <a:ext uri="{FF2B5EF4-FFF2-40B4-BE49-F238E27FC236}">
                <a16:creationId xmlns:a16="http://schemas.microsoft.com/office/drawing/2014/main" id="{021B0018-79E0-4134-BCB6-062BA893DEC6}"/>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528840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a:extLst>
              <a:ext uri="{FF2B5EF4-FFF2-40B4-BE49-F238E27FC236}">
                <a16:creationId xmlns:a16="http://schemas.microsoft.com/office/drawing/2014/main" id="{9A2B4116-41DB-481C-9BFC-FA99A26138F3}"/>
              </a:ext>
            </a:extLst>
          </p:cNvPr>
          <p:cNvSpPr>
            <a:spLocks noGrp="1"/>
          </p:cNvSpPr>
          <p:nvPr>
            <p:ph type="hdr" sz="quarter"/>
          </p:nvPr>
        </p:nvSpPr>
        <p:spPr/>
        <p:txBody>
          <a:bodyPr/>
          <a:lstStyle/>
          <a:p>
            <a:endParaRPr kumimoji="1" lang="ja-JP" altLang="en-US" dirty="0"/>
          </a:p>
        </p:txBody>
      </p:sp>
      <p:sp>
        <p:nvSpPr>
          <p:cNvPr id="5" name="フッター プレースホルダー 4">
            <a:extLst>
              <a:ext uri="{FF2B5EF4-FFF2-40B4-BE49-F238E27FC236}">
                <a16:creationId xmlns:a16="http://schemas.microsoft.com/office/drawing/2014/main" id="{60D7EABC-8979-425D-B256-1647145A3977}"/>
              </a:ext>
            </a:extLst>
          </p:cNvPr>
          <p:cNvSpPr>
            <a:spLocks noGrp="1"/>
          </p:cNvSpPr>
          <p:nvPr>
            <p:ph type="ftr" sz="quarter" idx="4"/>
          </p:nvPr>
        </p:nvSpPr>
        <p:spPr/>
        <p:txBody>
          <a:bodyPr/>
          <a:lstStyle/>
          <a:p>
            <a:endParaRPr kumimoji="1" lang="ja-JP" altLang="en-US"/>
          </a:p>
        </p:txBody>
      </p:sp>
      <p:sp>
        <p:nvSpPr>
          <p:cNvPr id="6" name="日付プレースホルダー 5">
            <a:extLst>
              <a:ext uri="{FF2B5EF4-FFF2-40B4-BE49-F238E27FC236}">
                <a16:creationId xmlns:a16="http://schemas.microsoft.com/office/drawing/2014/main" id="{808A9140-EB51-4EF5-9990-75E42D745B58}"/>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60688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a:extLst>
              <a:ext uri="{FF2B5EF4-FFF2-40B4-BE49-F238E27FC236}">
                <a16:creationId xmlns:a16="http://schemas.microsoft.com/office/drawing/2014/main" id="{E8BAC7BC-ADE6-434A-B5D0-E0DBC102F1ED}"/>
              </a:ext>
            </a:extLst>
          </p:cNvPr>
          <p:cNvSpPr>
            <a:spLocks noGrp="1"/>
          </p:cNvSpPr>
          <p:nvPr>
            <p:ph type="hdr" sz="quarter"/>
          </p:nvPr>
        </p:nvSpPr>
        <p:spPr/>
        <p:txBody>
          <a:bodyPr/>
          <a:lstStyle/>
          <a:p>
            <a:endParaRPr kumimoji="1" lang="ja-JP" altLang="en-US" dirty="0"/>
          </a:p>
        </p:txBody>
      </p:sp>
      <p:sp>
        <p:nvSpPr>
          <p:cNvPr id="5" name="フッター プレースホルダー 4">
            <a:extLst>
              <a:ext uri="{FF2B5EF4-FFF2-40B4-BE49-F238E27FC236}">
                <a16:creationId xmlns:a16="http://schemas.microsoft.com/office/drawing/2014/main" id="{7AEFCA62-767C-4B63-9C88-A31E2CEA589D}"/>
              </a:ext>
            </a:extLst>
          </p:cNvPr>
          <p:cNvSpPr>
            <a:spLocks noGrp="1"/>
          </p:cNvSpPr>
          <p:nvPr>
            <p:ph type="ftr" sz="quarter" idx="4"/>
          </p:nvPr>
        </p:nvSpPr>
        <p:spPr/>
        <p:txBody>
          <a:bodyPr/>
          <a:lstStyle/>
          <a:p>
            <a:endParaRPr kumimoji="1" lang="ja-JP" altLang="en-US"/>
          </a:p>
        </p:txBody>
      </p:sp>
      <p:sp>
        <p:nvSpPr>
          <p:cNvPr id="6" name="日付プレースホルダー 5">
            <a:extLst>
              <a:ext uri="{FF2B5EF4-FFF2-40B4-BE49-F238E27FC236}">
                <a16:creationId xmlns:a16="http://schemas.microsoft.com/office/drawing/2014/main" id="{33E385C7-8E20-4016-8926-6282AEE00791}"/>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21212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a:extLst>
              <a:ext uri="{FF2B5EF4-FFF2-40B4-BE49-F238E27FC236}">
                <a16:creationId xmlns:a16="http://schemas.microsoft.com/office/drawing/2014/main" id="{DB867E7C-C166-4889-9D62-5D31340962A4}"/>
              </a:ext>
            </a:extLst>
          </p:cNvPr>
          <p:cNvSpPr>
            <a:spLocks noGrp="1"/>
          </p:cNvSpPr>
          <p:nvPr>
            <p:ph type="hdr" sz="quarter"/>
          </p:nvPr>
        </p:nvSpPr>
        <p:spPr/>
        <p:txBody>
          <a:bodyPr/>
          <a:lstStyle/>
          <a:p>
            <a:endParaRPr kumimoji="1" lang="ja-JP" altLang="en-US" dirty="0"/>
          </a:p>
        </p:txBody>
      </p:sp>
      <p:sp>
        <p:nvSpPr>
          <p:cNvPr id="5" name="フッター プレースホルダー 4">
            <a:extLst>
              <a:ext uri="{FF2B5EF4-FFF2-40B4-BE49-F238E27FC236}">
                <a16:creationId xmlns:a16="http://schemas.microsoft.com/office/drawing/2014/main" id="{56698A7B-1F7C-43FC-819D-AD225F4B1208}"/>
              </a:ext>
            </a:extLst>
          </p:cNvPr>
          <p:cNvSpPr>
            <a:spLocks noGrp="1"/>
          </p:cNvSpPr>
          <p:nvPr>
            <p:ph type="ftr" sz="quarter" idx="4"/>
          </p:nvPr>
        </p:nvSpPr>
        <p:spPr/>
        <p:txBody>
          <a:bodyPr/>
          <a:lstStyle/>
          <a:p>
            <a:endParaRPr kumimoji="1" lang="ja-JP" altLang="en-US"/>
          </a:p>
        </p:txBody>
      </p:sp>
      <p:sp>
        <p:nvSpPr>
          <p:cNvPr id="6" name="日付プレースホルダー 5">
            <a:extLst>
              <a:ext uri="{FF2B5EF4-FFF2-40B4-BE49-F238E27FC236}">
                <a16:creationId xmlns:a16="http://schemas.microsoft.com/office/drawing/2014/main" id="{D7E79DF4-0A51-40DB-9CAB-1F25B09A6F03}"/>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087404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a:extLst>
              <a:ext uri="{FF2B5EF4-FFF2-40B4-BE49-F238E27FC236}">
                <a16:creationId xmlns:a16="http://schemas.microsoft.com/office/drawing/2014/main" id="{295E31F3-FE98-4FF2-AEBA-6C4065869944}"/>
              </a:ext>
            </a:extLst>
          </p:cNvPr>
          <p:cNvSpPr>
            <a:spLocks noGrp="1"/>
          </p:cNvSpPr>
          <p:nvPr>
            <p:ph type="hdr" sz="quarter"/>
          </p:nvPr>
        </p:nvSpPr>
        <p:spPr/>
        <p:txBody>
          <a:bodyPr/>
          <a:lstStyle/>
          <a:p>
            <a:endParaRPr kumimoji="1" lang="ja-JP" altLang="en-US" dirty="0"/>
          </a:p>
        </p:txBody>
      </p:sp>
      <p:sp>
        <p:nvSpPr>
          <p:cNvPr id="5" name="フッター プレースホルダー 4">
            <a:extLst>
              <a:ext uri="{FF2B5EF4-FFF2-40B4-BE49-F238E27FC236}">
                <a16:creationId xmlns:a16="http://schemas.microsoft.com/office/drawing/2014/main" id="{DC2F7C71-7B08-42C8-A9A8-FD7BCD36C22F}"/>
              </a:ext>
            </a:extLst>
          </p:cNvPr>
          <p:cNvSpPr>
            <a:spLocks noGrp="1"/>
          </p:cNvSpPr>
          <p:nvPr>
            <p:ph type="ftr" sz="quarter" idx="4"/>
          </p:nvPr>
        </p:nvSpPr>
        <p:spPr/>
        <p:txBody>
          <a:bodyPr/>
          <a:lstStyle/>
          <a:p>
            <a:endParaRPr kumimoji="1" lang="ja-JP" altLang="en-US"/>
          </a:p>
        </p:txBody>
      </p:sp>
      <p:sp>
        <p:nvSpPr>
          <p:cNvPr id="6" name="日付プレースホルダー 5">
            <a:extLst>
              <a:ext uri="{FF2B5EF4-FFF2-40B4-BE49-F238E27FC236}">
                <a16:creationId xmlns:a16="http://schemas.microsoft.com/office/drawing/2014/main" id="{20FD9B0B-7DA4-4104-A041-60BAC9DD8048}"/>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4087404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619E1EF-265D-4F32-89FE-8E4CFED751C0}" type="slidenum">
              <a:rPr kumimoji="1" lang="ja-JP" altLang="en-US" smtClean="0"/>
              <a:t>24</a:t>
            </a:fld>
            <a:endParaRPr kumimoji="1" lang="ja-JP" altLang="en-US"/>
          </a:p>
        </p:txBody>
      </p:sp>
      <p:sp>
        <p:nvSpPr>
          <p:cNvPr id="5" name="ヘッダー プレースホルダー 4">
            <a:extLst>
              <a:ext uri="{FF2B5EF4-FFF2-40B4-BE49-F238E27FC236}">
                <a16:creationId xmlns:a16="http://schemas.microsoft.com/office/drawing/2014/main" id="{5784BF02-7080-4CCD-B53B-440ABC3C0CBB}"/>
              </a:ext>
            </a:extLst>
          </p:cNvPr>
          <p:cNvSpPr>
            <a:spLocks noGrp="1"/>
          </p:cNvSpPr>
          <p:nvPr>
            <p:ph type="hdr" sz="quarter"/>
          </p:nvPr>
        </p:nvSpPr>
        <p:spPr/>
        <p:txBody>
          <a:bodyPr/>
          <a:lstStyle/>
          <a:p>
            <a:endParaRPr kumimoji="1" lang="ja-JP" altLang="en-US" dirty="0"/>
          </a:p>
        </p:txBody>
      </p:sp>
      <p:sp>
        <p:nvSpPr>
          <p:cNvPr id="6" name="フッター プレースホルダー 5">
            <a:extLst>
              <a:ext uri="{FF2B5EF4-FFF2-40B4-BE49-F238E27FC236}">
                <a16:creationId xmlns:a16="http://schemas.microsoft.com/office/drawing/2014/main" id="{C55E3412-A410-4032-AAAF-BDBFCB435DBF}"/>
              </a:ext>
            </a:extLst>
          </p:cNvPr>
          <p:cNvSpPr>
            <a:spLocks noGrp="1"/>
          </p:cNvSpPr>
          <p:nvPr>
            <p:ph type="ftr" sz="quarter" idx="4"/>
          </p:nvPr>
        </p:nvSpPr>
        <p:spPr/>
        <p:txBody>
          <a:bodyPr/>
          <a:lstStyle/>
          <a:p>
            <a:endParaRPr kumimoji="1" lang="ja-JP" altLang="en-US"/>
          </a:p>
        </p:txBody>
      </p:sp>
      <p:sp>
        <p:nvSpPr>
          <p:cNvPr id="7" name="日付プレースホルダー 6">
            <a:extLst>
              <a:ext uri="{FF2B5EF4-FFF2-40B4-BE49-F238E27FC236}">
                <a16:creationId xmlns:a16="http://schemas.microsoft.com/office/drawing/2014/main" id="{63293A61-B5AD-4392-825C-49FAA035ED70}"/>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886124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a:extLst>
              <a:ext uri="{FF2B5EF4-FFF2-40B4-BE49-F238E27FC236}">
                <a16:creationId xmlns:a16="http://schemas.microsoft.com/office/drawing/2014/main" id="{3BE6345C-760C-4989-9F01-A194B86DD4F6}"/>
              </a:ext>
            </a:extLst>
          </p:cNvPr>
          <p:cNvSpPr>
            <a:spLocks noGrp="1"/>
          </p:cNvSpPr>
          <p:nvPr>
            <p:ph type="hdr" sz="quarter"/>
          </p:nvPr>
        </p:nvSpPr>
        <p:spPr/>
        <p:txBody>
          <a:bodyPr/>
          <a:lstStyle/>
          <a:p>
            <a:endParaRPr kumimoji="1" lang="ja-JP" altLang="en-US" dirty="0"/>
          </a:p>
        </p:txBody>
      </p:sp>
      <p:sp>
        <p:nvSpPr>
          <p:cNvPr id="5" name="フッター プレースホルダー 4">
            <a:extLst>
              <a:ext uri="{FF2B5EF4-FFF2-40B4-BE49-F238E27FC236}">
                <a16:creationId xmlns:a16="http://schemas.microsoft.com/office/drawing/2014/main" id="{FC3476CB-F733-4058-9CA5-40F348307897}"/>
              </a:ext>
            </a:extLst>
          </p:cNvPr>
          <p:cNvSpPr>
            <a:spLocks noGrp="1"/>
          </p:cNvSpPr>
          <p:nvPr>
            <p:ph type="ftr" sz="quarter" idx="4"/>
          </p:nvPr>
        </p:nvSpPr>
        <p:spPr/>
        <p:txBody>
          <a:bodyPr/>
          <a:lstStyle/>
          <a:p>
            <a:endParaRPr kumimoji="1" lang="ja-JP" altLang="en-US"/>
          </a:p>
        </p:txBody>
      </p:sp>
      <p:sp>
        <p:nvSpPr>
          <p:cNvPr id="6" name="日付プレースホルダー 5">
            <a:extLst>
              <a:ext uri="{FF2B5EF4-FFF2-40B4-BE49-F238E27FC236}">
                <a16:creationId xmlns:a16="http://schemas.microsoft.com/office/drawing/2014/main" id="{B30544B5-6E8E-448E-B329-3F081A02C2E6}"/>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538904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a:extLst>
              <a:ext uri="{FF2B5EF4-FFF2-40B4-BE49-F238E27FC236}">
                <a16:creationId xmlns:a16="http://schemas.microsoft.com/office/drawing/2014/main" id="{9E582D15-BD5F-4DDA-AF48-D6CAC70485D7}"/>
              </a:ext>
            </a:extLst>
          </p:cNvPr>
          <p:cNvSpPr>
            <a:spLocks noGrp="1"/>
          </p:cNvSpPr>
          <p:nvPr>
            <p:ph type="hdr" sz="quarter"/>
          </p:nvPr>
        </p:nvSpPr>
        <p:spPr/>
        <p:txBody>
          <a:bodyPr/>
          <a:lstStyle/>
          <a:p>
            <a:endParaRPr kumimoji="1" lang="ja-JP" altLang="en-US" dirty="0"/>
          </a:p>
        </p:txBody>
      </p:sp>
      <p:sp>
        <p:nvSpPr>
          <p:cNvPr id="5" name="フッター プレースホルダー 4">
            <a:extLst>
              <a:ext uri="{FF2B5EF4-FFF2-40B4-BE49-F238E27FC236}">
                <a16:creationId xmlns:a16="http://schemas.microsoft.com/office/drawing/2014/main" id="{77B36F5A-DC66-45DE-AF46-CB247E456D52}"/>
              </a:ext>
            </a:extLst>
          </p:cNvPr>
          <p:cNvSpPr>
            <a:spLocks noGrp="1"/>
          </p:cNvSpPr>
          <p:nvPr>
            <p:ph type="ftr" sz="quarter" idx="4"/>
          </p:nvPr>
        </p:nvSpPr>
        <p:spPr/>
        <p:txBody>
          <a:bodyPr/>
          <a:lstStyle/>
          <a:p>
            <a:endParaRPr kumimoji="1" lang="ja-JP" altLang="en-US"/>
          </a:p>
        </p:txBody>
      </p:sp>
      <p:sp>
        <p:nvSpPr>
          <p:cNvPr id="6" name="日付プレースホルダー 5">
            <a:extLst>
              <a:ext uri="{FF2B5EF4-FFF2-40B4-BE49-F238E27FC236}">
                <a16:creationId xmlns:a16="http://schemas.microsoft.com/office/drawing/2014/main" id="{9D900526-F931-40CF-AFF0-E7D577B052E8}"/>
              </a:ext>
            </a:extLst>
          </p:cNvPr>
          <p:cNvSpPr>
            <a:spLocks noGrp="1"/>
          </p:cNvSpPr>
          <p:nvPr>
            <p:ph type="dt" idx="1"/>
          </p:nvPr>
        </p:nvSpPr>
        <p:spPr/>
        <p:txBody>
          <a:bodyPr/>
          <a:lstStyle/>
          <a:p>
            <a:endParaRPr kumimoji="1" lang="ja-JP" altLang="en-US"/>
          </a:p>
        </p:txBody>
      </p:sp>
    </p:spTree>
    <p:extLst>
      <p:ext uri="{BB962C8B-B14F-4D97-AF65-F5344CB8AC3E}">
        <p14:creationId xmlns:p14="http://schemas.microsoft.com/office/powerpoint/2010/main" val="348170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509601-DAC2-4EB9-BA5D-56E0DEEECBB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64A3E79-7B2E-45FE-8410-CFEBBA82C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CFE3C23-041D-43F1-98E4-1D51CD6BCBC3}"/>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A7AB78D8-D76B-4AD0-9505-338A4C5DB9DA}"/>
              </a:ext>
            </a:extLst>
          </p:cNvPr>
          <p:cNvSpPr>
            <a:spLocks noGrp="1"/>
          </p:cNvSpPr>
          <p:nvPr>
            <p:ph type="ftr" sz="quarter" idx="11"/>
          </p:nvPr>
        </p:nvSpPr>
        <p:spPr/>
        <p:txBody>
          <a:bodyPr/>
          <a:lstStyle/>
          <a:p>
            <a:r>
              <a:rPr kumimoji="1" lang="ja-JP" altLang="en-US"/>
              <a:t>かやね社会保険労務士事務所・あすの行政書士事務所</a:t>
            </a:r>
          </a:p>
        </p:txBody>
      </p:sp>
      <p:sp>
        <p:nvSpPr>
          <p:cNvPr id="6" name="スライド番号プレースホルダー 5">
            <a:extLst>
              <a:ext uri="{FF2B5EF4-FFF2-40B4-BE49-F238E27FC236}">
                <a16:creationId xmlns:a16="http://schemas.microsoft.com/office/drawing/2014/main" id="{B6C8F176-E866-4255-911C-78704A4EC90E}"/>
              </a:ext>
            </a:extLst>
          </p:cNvPr>
          <p:cNvSpPr>
            <a:spLocks noGrp="1"/>
          </p:cNvSpPr>
          <p:nvPr>
            <p:ph type="sldNum" sz="quarter" idx="12"/>
          </p:nvPr>
        </p:nvSpPr>
        <p:spPr/>
        <p:txBody>
          <a:bodyPr/>
          <a:lstStyle/>
          <a:p>
            <a:fld id="{73A75EB7-7193-4235-85C9-A4D38840F4E9}" type="slidenum">
              <a:rPr kumimoji="1" lang="ja-JP" altLang="en-US" smtClean="0"/>
              <a:t>‹#›</a:t>
            </a:fld>
            <a:endParaRPr kumimoji="1" lang="ja-JP" altLang="en-US"/>
          </a:p>
        </p:txBody>
      </p:sp>
    </p:spTree>
    <p:extLst>
      <p:ext uri="{BB962C8B-B14F-4D97-AF65-F5344CB8AC3E}">
        <p14:creationId xmlns:p14="http://schemas.microsoft.com/office/powerpoint/2010/main" val="271306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D75A2D-F60A-43AF-B58C-A3713AE4BE6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4007485-A4E6-408B-97CC-F63CB572104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3B29FB-20A7-444A-8BAC-8985CB3B25DF}"/>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3C8B9682-7C7D-4242-8648-6F4EA831658B}"/>
              </a:ext>
            </a:extLst>
          </p:cNvPr>
          <p:cNvSpPr>
            <a:spLocks noGrp="1"/>
          </p:cNvSpPr>
          <p:nvPr>
            <p:ph type="ftr" sz="quarter" idx="11"/>
          </p:nvPr>
        </p:nvSpPr>
        <p:spPr/>
        <p:txBody>
          <a:bodyPr/>
          <a:lstStyle/>
          <a:p>
            <a:r>
              <a:rPr kumimoji="1" lang="ja-JP" altLang="en-US"/>
              <a:t>かやね社会保険労務士事務所・あすの行政書士事務所</a:t>
            </a:r>
          </a:p>
        </p:txBody>
      </p:sp>
      <p:sp>
        <p:nvSpPr>
          <p:cNvPr id="6" name="スライド番号プレースホルダー 5">
            <a:extLst>
              <a:ext uri="{FF2B5EF4-FFF2-40B4-BE49-F238E27FC236}">
                <a16:creationId xmlns:a16="http://schemas.microsoft.com/office/drawing/2014/main" id="{B359C528-8BC0-41F4-BC8A-29BDE8D18038}"/>
              </a:ext>
            </a:extLst>
          </p:cNvPr>
          <p:cNvSpPr>
            <a:spLocks noGrp="1"/>
          </p:cNvSpPr>
          <p:nvPr>
            <p:ph type="sldNum" sz="quarter" idx="12"/>
          </p:nvPr>
        </p:nvSpPr>
        <p:spPr/>
        <p:txBody>
          <a:bodyPr/>
          <a:lstStyle/>
          <a:p>
            <a:fld id="{73A75EB7-7193-4235-85C9-A4D38840F4E9}" type="slidenum">
              <a:rPr kumimoji="1" lang="ja-JP" altLang="en-US" smtClean="0"/>
              <a:t>‹#›</a:t>
            </a:fld>
            <a:endParaRPr kumimoji="1" lang="ja-JP" altLang="en-US"/>
          </a:p>
        </p:txBody>
      </p:sp>
    </p:spTree>
    <p:extLst>
      <p:ext uri="{BB962C8B-B14F-4D97-AF65-F5344CB8AC3E}">
        <p14:creationId xmlns:p14="http://schemas.microsoft.com/office/powerpoint/2010/main" val="311334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DBB2CB9-5E54-4065-AD19-5FC3085C8EA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DFD426-73CA-4572-97EF-D87102AB573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E8A0BD1-1F0D-46C7-B9CB-2D4499BA66F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71240A53-E9ED-4CF5-BEB1-674CD6F0AC82}"/>
              </a:ext>
            </a:extLst>
          </p:cNvPr>
          <p:cNvSpPr>
            <a:spLocks noGrp="1"/>
          </p:cNvSpPr>
          <p:nvPr>
            <p:ph type="ftr" sz="quarter" idx="11"/>
          </p:nvPr>
        </p:nvSpPr>
        <p:spPr/>
        <p:txBody>
          <a:bodyPr/>
          <a:lstStyle/>
          <a:p>
            <a:r>
              <a:rPr kumimoji="1" lang="ja-JP" altLang="en-US"/>
              <a:t>かやね社会保険労務士事務所・あすの行政書士事務所</a:t>
            </a:r>
          </a:p>
        </p:txBody>
      </p:sp>
      <p:sp>
        <p:nvSpPr>
          <p:cNvPr id="6" name="スライド番号プレースホルダー 5">
            <a:extLst>
              <a:ext uri="{FF2B5EF4-FFF2-40B4-BE49-F238E27FC236}">
                <a16:creationId xmlns:a16="http://schemas.microsoft.com/office/drawing/2014/main" id="{4EF48996-B5F0-4FAA-9267-E0E137942FC5}"/>
              </a:ext>
            </a:extLst>
          </p:cNvPr>
          <p:cNvSpPr>
            <a:spLocks noGrp="1"/>
          </p:cNvSpPr>
          <p:nvPr>
            <p:ph type="sldNum" sz="quarter" idx="12"/>
          </p:nvPr>
        </p:nvSpPr>
        <p:spPr/>
        <p:txBody>
          <a:bodyPr/>
          <a:lstStyle/>
          <a:p>
            <a:fld id="{73A75EB7-7193-4235-85C9-A4D38840F4E9}" type="slidenum">
              <a:rPr kumimoji="1" lang="ja-JP" altLang="en-US" smtClean="0"/>
              <a:t>‹#›</a:t>
            </a:fld>
            <a:endParaRPr kumimoji="1" lang="ja-JP" altLang="en-US"/>
          </a:p>
        </p:txBody>
      </p:sp>
    </p:spTree>
    <p:extLst>
      <p:ext uri="{BB962C8B-B14F-4D97-AF65-F5344CB8AC3E}">
        <p14:creationId xmlns:p14="http://schemas.microsoft.com/office/powerpoint/2010/main" val="4222113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E45202D-CA6E-4B48-8F2C-562DCABC8A13}"/>
              </a:ext>
            </a:extLst>
          </p:cNvPr>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endParaRPr kumimoji="1" lang="ja-JP" altLang="en-US" dirty="0"/>
          </a:p>
        </p:txBody>
      </p:sp>
    </p:spTree>
    <p:extLst>
      <p:ext uri="{BB962C8B-B14F-4D97-AF65-F5344CB8AC3E}">
        <p14:creationId xmlns:p14="http://schemas.microsoft.com/office/powerpoint/2010/main" val="4028177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EE1E3B-56EF-4837-8AAE-B75F0A9906E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02D0992-3765-4B12-AB04-A3D7D3336FB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3081A36-4D11-4672-8288-67B42FCEE59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59BBE38-BE79-49E0-BF77-523FE037B4CF}"/>
              </a:ext>
            </a:extLst>
          </p:cNvPr>
          <p:cNvSpPr>
            <a:spLocks noGrp="1"/>
          </p:cNvSpPr>
          <p:nvPr>
            <p:ph type="ftr" sz="quarter" idx="11"/>
          </p:nvPr>
        </p:nvSpPr>
        <p:spPr/>
        <p:txBody>
          <a:bodyPr/>
          <a:lstStyle/>
          <a:p>
            <a:r>
              <a:rPr kumimoji="1" lang="ja-JP" altLang="en-US"/>
              <a:t>かやね社会保険労務士事務所・あすの行政書士事務所</a:t>
            </a:r>
          </a:p>
        </p:txBody>
      </p:sp>
      <p:sp>
        <p:nvSpPr>
          <p:cNvPr id="6" name="スライド番号プレースホルダー 5">
            <a:extLst>
              <a:ext uri="{FF2B5EF4-FFF2-40B4-BE49-F238E27FC236}">
                <a16:creationId xmlns:a16="http://schemas.microsoft.com/office/drawing/2014/main" id="{ED45C011-8022-4CDB-9F53-751F87E1A884}"/>
              </a:ext>
            </a:extLst>
          </p:cNvPr>
          <p:cNvSpPr>
            <a:spLocks noGrp="1"/>
          </p:cNvSpPr>
          <p:nvPr>
            <p:ph type="sldNum" sz="quarter" idx="12"/>
          </p:nvPr>
        </p:nvSpPr>
        <p:spPr/>
        <p:txBody>
          <a:bodyPr/>
          <a:lstStyle/>
          <a:p>
            <a:fld id="{73A75EB7-7193-4235-85C9-A4D38840F4E9}" type="slidenum">
              <a:rPr kumimoji="1" lang="ja-JP" altLang="en-US" smtClean="0"/>
              <a:t>‹#›</a:t>
            </a:fld>
            <a:endParaRPr kumimoji="1" lang="ja-JP" altLang="en-US"/>
          </a:p>
        </p:txBody>
      </p:sp>
    </p:spTree>
    <p:extLst>
      <p:ext uri="{BB962C8B-B14F-4D97-AF65-F5344CB8AC3E}">
        <p14:creationId xmlns:p14="http://schemas.microsoft.com/office/powerpoint/2010/main" val="9509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54869A-E4A9-485E-A08C-83C988C07B3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8DBD2CD-0C75-4885-BFAE-5D4A14EAD9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7551354-FF87-4BF5-A836-184CA2D3493C}"/>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E52A8CD8-8C04-4B32-8A05-DEA89F0A23B5}"/>
              </a:ext>
            </a:extLst>
          </p:cNvPr>
          <p:cNvSpPr>
            <a:spLocks noGrp="1"/>
          </p:cNvSpPr>
          <p:nvPr>
            <p:ph type="ftr" sz="quarter" idx="11"/>
          </p:nvPr>
        </p:nvSpPr>
        <p:spPr/>
        <p:txBody>
          <a:bodyPr/>
          <a:lstStyle/>
          <a:p>
            <a:r>
              <a:rPr kumimoji="1" lang="ja-JP" altLang="en-US"/>
              <a:t>かやね社会保険労務士事務所・あすの行政書士事務所</a:t>
            </a:r>
          </a:p>
        </p:txBody>
      </p:sp>
      <p:sp>
        <p:nvSpPr>
          <p:cNvPr id="6" name="スライド番号プレースホルダー 5">
            <a:extLst>
              <a:ext uri="{FF2B5EF4-FFF2-40B4-BE49-F238E27FC236}">
                <a16:creationId xmlns:a16="http://schemas.microsoft.com/office/drawing/2014/main" id="{1882A20C-CC08-4D32-B488-6DD7E202121B}"/>
              </a:ext>
            </a:extLst>
          </p:cNvPr>
          <p:cNvSpPr>
            <a:spLocks noGrp="1"/>
          </p:cNvSpPr>
          <p:nvPr>
            <p:ph type="sldNum" sz="quarter" idx="12"/>
          </p:nvPr>
        </p:nvSpPr>
        <p:spPr/>
        <p:txBody>
          <a:bodyPr/>
          <a:lstStyle/>
          <a:p>
            <a:fld id="{73A75EB7-7193-4235-85C9-A4D38840F4E9}" type="slidenum">
              <a:rPr kumimoji="1" lang="ja-JP" altLang="en-US" smtClean="0"/>
              <a:t>‹#›</a:t>
            </a:fld>
            <a:endParaRPr kumimoji="1" lang="ja-JP" altLang="en-US"/>
          </a:p>
        </p:txBody>
      </p:sp>
    </p:spTree>
    <p:extLst>
      <p:ext uri="{BB962C8B-B14F-4D97-AF65-F5344CB8AC3E}">
        <p14:creationId xmlns:p14="http://schemas.microsoft.com/office/powerpoint/2010/main" val="423541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2A8447-C171-431A-A208-C14DA73D225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769B17-41E0-4EBC-BCAF-CEC35D1F79D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D01D105-E8F7-495B-B446-4378F8F3C80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9C0AAA0-BB89-4025-8710-68617A8FA630}"/>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02868F95-68A7-456D-B019-49A302A2B98E}"/>
              </a:ext>
            </a:extLst>
          </p:cNvPr>
          <p:cNvSpPr>
            <a:spLocks noGrp="1"/>
          </p:cNvSpPr>
          <p:nvPr>
            <p:ph type="ftr" sz="quarter" idx="11"/>
          </p:nvPr>
        </p:nvSpPr>
        <p:spPr/>
        <p:txBody>
          <a:bodyPr/>
          <a:lstStyle/>
          <a:p>
            <a:r>
              <a:rPr kumimoji="1" lang="ja-JP" altLang="en-US"/>
              <a:t>かやね社会保険労務士事務所・あすの行政書士事務所</a:t>
            </a:r>
          </a:p>
        </p:txBody>
      </p:sp>
      <p:sp>
        <p:nvSpPr>
          <p:cNvPr id="7" name="スライド番号プレースホルダー 6">
            <a:extLst>
              <a:ext uri="{FF2B5EF4-FFF2-40B4-BE49-F238E27FC236}">
                <a16:creationId xmlns:a16="http://schemas.microsoft.com/office/drawing/2014/main" id="{F5F59CD2-8C77-479A-A599-699CF64D1E4F}"/>
              </a:ext>
            </a:extLst>
          </p:cNvPr>
          <p:cNvSpPr>
            <a:spLocks noGrp="1"/>
          </p:cNvSpPr>
          <p:nvPr>
            <p:ph type="sldNum" sz="quarter" idx="12"/>
          </p:nvPr>
        </p:nvSpPr>
        <p:spPr/>
        <p:txBody>
          <a:bodyPr/>
          <a:lstStyle/>
          <a:p>
            <a:fld id="{73A75EB7-7193-4235-85C9-A4D38840F4E9}" type="slidenum">
              <a:rPr kumimoji="1" lang="ja-JP" altLang="en-US" smtClean="0"/>
              <a:t>‹#›</a:t>
            </a:fld>
            <a:endParaRPr kumimoji="1" lang="ja-JP" altLang="en-US"/>
          </a:p>
        </p:txBody>
      </p:sp>
    </p:spTree>
    <p:extLst>
      <p:ext uri="{BB962C8B-B14F-4D97-AF65-F5344CB8AC3E}">
        <p14:creationId xmlns:p14="http://schemas.microsoft.com/office/powerpoint/2010/main" val="402912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2C7EDF-7AE4-4A7F-8E94-52A1A38A3F1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2074C07-5B46-47E5-910D-37C4D6545D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47972B6-1A6F-4031-9AF2-AEE57B9737F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A4C95B1-3032-4BF4-B3B2-E732835A76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48B88EB-9128-40CF-A8B1-080B4B42376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DEBD085-D90A-4ABB-AC10-2A9C72C0AF63}"/>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D5B78EF9-5BD7-4C4C-AB95-3BAF56D1E7C1}"/>
              </a:ext>
            </a:extLst>
          </p:cNvPr>
          <p:cNvSpPr>
            <a:spLocks noGrp="1"/>
          </p:cNvSpPr>
          <p:nvPr>
            <p:ph type="ftr" sz="quarter" idx="11"/>
          </p:nvPr>
        </p:nvSpPr>
        <p:spPr/>
        <p:txBody>
          <a:bodyPr/>
          <a:lstStyle/>
          <a:p>
            <a:r>
              <a:rPr kumimoji="1" lang="ja-JP" altLang="en-US"/>
              <a:t>かやね社会保険労務士事務所・あすの行政書士事務所</a:t>
            </a:r>
          </a:p>
        </p:txBody>
      </p:sp>
      <p:sp>
        <p:nvSpPr>
          <p:cNvPr id="9" name="スライド番号プレースホルダー 8">
            <a:extLst>
              <a:ext uri="{FF2B5EF4-FFF2-40B4-BE49-F238E27FC236}">
                <a16:creationId xmlns:a16="http://schemas.microsoft.com/office/drawing/2014/main" id="{04C27C61-EC63-47A7-A463-4219B3389C7C}"/>
              </a:ext>
            </a:extLst>
          </p:cNvPr>
          <p:cNvSpPr>
            <a:spLocks noGrp="1"/>
          </p:cNvSpPr>
          <p:nvPr>
            <p:ph type="sldNum" sz="quarter" idx="12"/>
          </p:nvPr>
        </p:nvSpPr>
        <p:spPr/>
        <p:txBody>
          <a:bodyPr/>
          <a:lstStyle/>
          <a:p>
            <a:fld id="{73A75EB7-7193-4235-85C9-A4D38840F4E9}" type="slidenum">
              <a:rPr kumimoji="1" lang="ja-JP" altLang="en-US" smtClean="0"/>
              <a:t>‹#›</a:t>
            </a:fld>
            <a:endParaRPr kumimoji="1" lang="ja-JP" altLang="en-US"/>
          </a:p>
        </p:txBody>
      </p:sp>
    </p:spTree>
    <p:extLst>
      <p:ext uri="{BB962C8B-B14F-4D97-AF65-F5344CB8AC3E}">
        <p14:creationId xmlns:p14="http://schemas.microsoft.com/office/powerpoint/2010/main" val="407198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76F055-EEF5-4FDA-815C-4CB1F2DDB77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B5932FD-97BA-4EB1-B7FA-B183B161E136}"/>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5A6E5E48-3796-4AB9-B19B-024072E1AE45}"/>
              </a:ext>
            </a:extLst>
          </p:cNvPr>
          <p:cNvSpPr>
            <a:spLocks noGrp="1"/>
          </p:cNvSpPr>
          <p:nvPr>
            <p:ph type="ftr" sz="quarter" idx="11"/>
          </p:nvPr>
        </p:nvSpPr>
        <p:spPr/>
        <p:txBody>
          <a:bodyPr/>
          <a:lstStyle/>
          <a:p>
            <a:r>
              <a:rPr kumimoji="1" lang="ja-JP" altLang="en-US"/>
              <a:t>かやね社会保険労務士事務所・あすの行政書士事務所</a:t>
            </a:r>
          </a:p>
        </p:txBody>
      </p:sp>
      <p:sp>
        <p:nvSpPr>
          <p:cNvPr id="5" name="スライド番号プレースホルダー 4">
            <a:extLst>
              <a:ext uri="{FF2B5EF4-FFF2-40B4-BE49-F238E27FC236}">
                <a16:creationId xmlns:a16="http://schemas.microsoft.com/office/drawing/2014/main" id="{1EB3F6E4-39A6-4B89-999A-494872E1642E}"/>
              </a:ext>
            </a:extLst>
          </p:cNvPr>
          <p:cNvSpPr>
            <a:spLocks noGrp="1"/>
          </p:cNvSpPr>
          <p:nvPr>
            <p:ph type="sldNum" sz="quarter" idx="12"/>
          </p:nvPr>
        </p:nvSpPr>
        <p:spPr/>
        <p:txBody>
          <a:bodyPr/>
          <a:lstStyle/>
          <a:p>
            <a:fld id="{73A75EB7-7193-4235-85C9-A4D38840F4E9}" type="slidenum">
              <a:rPr kumimoji="1" lang="ja-JP" altLang="en-US" smtClean="0"/>
              <a:t>‹#›</a:t>
            </a:fld>
            <a:endParaRPr kumimoji="1" lang="ja-JP" altLang="en-US"/>
          </a:p>
        </p:txBody>
      </p:sp>
    </p:spTree>
    <p:extLst>
      <p:ext uri="{BB962C8B-B14F-4D97-AF65-F5344CB8AC3E}">
        <p14:creationId xmlns:p14="http://schemas.microsoft.com/office/powerpoint/2010/main" val="203734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4422737-6CED-4C18-9F65-338BDD2ECABC}"/>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5D34FFA7-40D6-4E72-87F5-75824C135DF3}"/>
              </a:ext>
            </a:extLst>
          </p:cNvPr>
          <p:cNvSpPr>
            <a:spLocks noGrp="1"/>
          </p:cNvSpPr>
          <p:nvPr>
            <p:ph type="ftr" sz="quarter" idx="11"/>
          </p:nvPr>
        </p:nvSpPr>
        <p:spPr/>
        <p:txBody>
          <a:bodyPr/>
          <a:lstStyle/>
          <a:p>
            <a:r>
              <a:rPr kumimoji="1" lang="ja-JP" altLang="en-US"/>
              <a:t>かやね社会保険労務士事務所・あすの行政書士事務所</a:t>
            </a:r>
          </a:p>
        </p:txBody>
      </p:sp>
      <p:sp>
        <p:nvSpPr>
          <p:cNvPr id="4" name="スライド番号プレースホルダー 3">
            <a:extLst>
              <a:ext uri="{FF2B5EF4-FFF2-40B4-BE49-F238E27FC236}">
                <a16:creationId xmlns:a16="http://schemas.microsoft.com/office/drawing/2014/main" id="{AF1BF031-5266-405E-9100-F10551C2F7CE}"/>
              </a:ext>
            </a:extLst>
          </p:cNvPr>
          <p:cNvSpPr>
            <a:spLocks noGrp="1"/>
          </p:cNvSpPr>
          <p:nvPr>
            <p:ph type="sldNum" sz="quarter" idx="12"/>
          </p:nvPr>
        </p:nvSpPr>
        <p:spPr/>
        <p:txBody>
          <a:bodyPr/>
          <a:lstStyle/>
          <a:p>
            <a:fld id="{73A75EB7-7193-4235-85C9-A4D38840F4E9}" type="slidenum">
              <a:rPr kumimoji="1" lang="ja-JP" altLang="en-US" smtClean="0"/>
              <a:t>‹#›</a:t>
            </a:fld>
            <a:endParaRPr kumimoji="1" lang="ja-JP" altLang="en-US"/>
          </a:p>
        </p:txBody>
      </p:sp>
    </p:spTree>
    <p:extLst>
      <p:ext uri="{BB962C8B-B14F-4D97-AF65-F5344CB8AC3E}">
        <p14:creationId xmlns:p14="http://schemas.microsoft.com/office/powerpoint/2010/main" val="75684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8B8BD6-77C1-46AB-93C9-7E348D1985C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B8175F7-FA3A-41FA-B5C9-CAA144E287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F822C21-D57B-436B-9E36-A41697D45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28F0A23-EA05-47FA-B6CE-8A84DEF6DEAD}"/>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821439B7-C2EA-4D5E-B120-5DA7FF7EFE13}"/>
              </a:ext>
            </a:extLst>
          </p:cNvPr>
          <p:cNvSpPr>
            <a:spLocks noGrp="1"/>
          </p:cNvSpPr>
          <p:nvPr>
            <p:ph type="ftr" sz="quarter" idx="11"/>
          </p:nvPr>
        </p:nvSpPr>
        <p:spPr/>
        <p:txBody>
          <a:bodyPr/>
          <a:lstStyle/>
          <a:p>
            <a:r>
              <a:rPr kumimoji="1" lang="ja-JP" altLang="en-US"/>
              <a:t>かやね社会保険労務士事務所・あすの行政書士事務所</a:t>
            </a:r>
          </a:p>
        </p:txBody>
      </p:sp>
      <p:sp>
        <p:nvSpPr>
          <p:cNvPr id="7" name="スライド番号プレースホルダー 6">
            <a:extLst>
              <a:ext uri="{FF2B5EF4-FFF2-40B4-BE49-F238E27FC236}">
                <a16:creationId xmlns:a16="http://schemas.microsoft.com/office/drawing/2014/main" id="{B60B189D-39E1-43C5-AD1A-9A7F6BC95EDE}"/>
              </a:ext>
            </a:extLst>
          </p:cNvPr>
          <p:cNvSpPr>
            <a:spLocks noGrp="1"/>
          </p:cNvSpPr>
          <p:nvPr>
            <p:ph type="sldNum" sz="quarter" idx="12"/>
          </p:nvPr>
        </p:nvSpPr>
        <p:spPr/>
        <p:txBody>
          <a:bodyPr/>
          <a:lstStyle/>
          <a:p>
            <a:fld id="{73A75EB7-7193-4235-85C9-A4D38840F4E9}" type="slidenum">
              <a:rPr kumimoji="1" lang="ja-JP" altLang="en-US" smtClean="0"/>
              <a:t>‹#›</a:t>
            </a:fld>
            <a:endParaRPr kumimoji="1" lang="ja-JP" altLang="en-US"/>
          </a:p>
        </p:txBody>
      </p:sp>
    </p:spTree>
    <p:extLst>
      <p:ext uri="{BB962C8B-B14F-4D97-AF65-F5344CB8AC3E}">
        <p14:creationId xmlns:p14="http://schemas.microsoft.com/office/powerpoint/2010/main" val="672541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4F7D99-3A62-4653-8BAA-9305C22DB9F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DC80A3E-7144-4D81-9278-16CCFC98DF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F551CEF-1917-4F9D-ABBF-D0153FBDB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2DAF56C-2219-42EB-BEDF-5D1899ABE9BF}"/>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0E2472A0-3481-4203-8504-84710E2B3FED}"/>
              </a:ext>
            </a:extLst>
          </p:cNvPr>
          <p:cNvSpPr>
            <a:spLocks noGrp="1"/>
          </p:cNvSpPr>
          <p:nvPr>
            <p:ph type="ftr" sz="quarter" idx="11"/>
          </p:nvPr>
        </p:nvSpPr>
        <p:spPr/>
        <p:txBody>
          <a:bodyPr/>
          <a:lstStyle/>
          <a:p>
            <a:r>
              <a:rPr kumimoji="1" lang="ja-JP" altLang="en-US"/>
              <a:t>かやね社会保険労務士事務所・あすの行政書士事務所</a:t>
            </a:r>
          </a:p>
        </p:txBody>
      </p:sp>
      <p:sp>
        <p:nvSpPr>
          <p:cNvPr id="7" name="スライド番号プレースホルダー 6">
            <a:extLst>
              <a:ext uri="{FF2B5EF4-FFF2-40B4-BE49-F238E27FC236}">
                <a16:creationId xmlns:a16="http://schemas.microsoft.com/office/drawing/2014/main" id="{2E2E96B8-B0E6-4B61-9FE3-98DB5CA5BA98}"/>
              </a:ext>
            </a:extLst>
          </p:cNvPr>
          <p:cNvSpPr>
            <a:spLocks noGrp="1"/>
          </p:cNvSpPr>
          <p:nvPr>
            <p:ph type="sldNum" sz="quarter" idx="12"/>
          </p:nvPr>
        </p:nvSpPr>
        <p:spPr/>
        <p:txBody>
          <a:bodyPr/>
          <a:lstStyle/>
          <a:p>
            <a:fld id="{73A75EB7-7193-4235-85C9-A4D38840F4E9}" type="slidenum">
              <a:rPr kumimoji="1" lang="ja-JP" altLang="en-US" smtClean="0"/>
              <a:t>‹#›</a:t>
            </a:fld>
            <a:endParaRPr kumimoji="1" lang="ja-JP" altLang="en-US"/>
          </a:p>
        </p:txBody>
      </p:sp>
    </p:spTree>
    <p:extLst>
      <p:ext uri="{BB962C8B-B14F-4D97-AF65-F5344CB8AC3E}">
        <p14:creationId xmlns:p14="http://schemas.microsoft.com/office/powerpoint/2010/main" val="427619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C2CD16C-8C67-4461-9E79-317880133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C424574-90F8-4959-BE89-387A8A9104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D7400B7-E779-4D6C-9C49-BD6EACF073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8AB185E4-E3DA-478B-B7F1-EB4C44D7C3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ja-JP" altLang="en-US"/>
              <a:t>かやね社会保険労務士事務所・あすの行政書士事務所</a:t>
            </a:r>
          </a:p>
        </p:txBody>
      </p:sp>
      <p:sp>
        <p:nvSpPr>
          <p:cNvPr id="6" name="スライド番号プレースホルダー 5">
            <a:extLst>
              <a:ext uri="{FF2B5EF4-FFF2-40B4-BE49-F238E27FC236}">
                <a16:creationId xmlns:a16="http://schemas.microsoft.com/office/drawing/2014/main" id="{D881D97F-667E-42F3-BCE4-D7CCE2499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75EB7-7193-4235-85C9-A4D38840F4E9}" type="slidenum">
              <a:rPr kumimoji="1" lang="ja-JP" altLang="en-US" smtClean="0"/>
              <a:t>‹#›</a:t>
            </a:fld>
            <a:endParaRPr kumimoji="1" lang="ja-JP" altLang="en-US"/>
          </a:p>
        </p:txBody>
      </p:sp>
    </p:spTree>
    <p:extLst>
      <p:ext uri="{BB962C8B-B14F-4D97-AF65-F5344CB8AC3E}">
        <p14:creationId xmlns:p14="http://schemas.microsoft.com/office/powerpoint/2010/main" val="2045734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kisoku.jp/kisoku/sakusei.html"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kayanesr.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760767-7B01-4162-91C6-57F103742028}"/>
              </a:ext>
            </a:extLst>
          </p:cNvPr>
          <p:cNvSpPr>
            <a:spLocks noGrp="1"/>
          </p:cNvSpPr>
          <p:nvPr>
            <p:ph type="ctrTitle"/>
          </p:nvPr>
        </p:nvSpPr>
        <p:spPr>
          <a:xfrm>
            <a:off x="1198167" y="712773"/>
            <a:ext cx="9762909" cy="5643577"/>
          </a:xfrm>
          <a:ln w="34925">
            <a:noFill/>
          </a:ln>
        </p:spPr>
        <p:txBody>
          <a:bodyPr>
            <a:normAutofit/>
          </a:bodyPr>
          <a:lstStyle/>
          <a:p>
            <a:r>
              <a:rPr lang="ja-JP" altLang="ja-JP" sz="3600" b="1" dirty="0">
                <a:latin typeface="メイリオ" panose="020B0604030504040204" pitchFamily="50" charset="-128"/>
                <a:ea typeface="メイリオ" panose="020B0604030504040204" pitchFamily="50" charset="-128"/>
              </a:rPr>
              <a:t>令和</a:t>
            </a:r>
            <a:r>
              <a:rPr lang="en-US" altLang="ja-JP" sz="3600" b="1" dirty="0">
                <a:latin typeface="メイリオ" panose="020B0604030504040204" pitchFamily="50" charset="-128"/>
                <a:ea typeface="メイリオ" panose="020B0604030504040204" pitchFamily="50" charset="-128"/>
              </a:rPr>
              <a:t>5</a:t>
            </a:r>
            <a:r>
              <a:rPr lang="ja-JP" altLang="ja-JP" sz="3600" b="1" dirty="0">
                <a:latin typeface="メイリオ" panose="020B0604030504040204" pitchFamily="50" charset="-128"/>
                <a:ea typeface="メイリオ" panose="020B0604030504040204" pitchFamily="50" charset="-128"/>
              </a:rPr>
              <a:t>年度　第</a:t>
            </a:r>
            <a:r>
              <a:rPr lang="en-US" altLang="ja-JP" sz="3600" b="1" dirty="0">
                <a:latin typeface="メイリオ" panose="020B0604030504040204" pitchFamily="50" charset="-128"/>
                <a:ea typeface="メイリオ" panose="020B0604030504040204" pitchFamily="50" charset="-128"/>
              </a:rPr>
              <a:t>1</a:t>
            </a:r>
            <a:r>
              <a:rPr lang="ja-JP" altLang="ja-JP" sz="3600" b="1" dirty="0">
                <a:latin typeface="メイリオ" panose="020B0604030504040204" pitchFamily="50" charset="-128"/>
                <a:ea typeface="メイリオ" panose="020B0604030504040204" pitchFamily="50" charset="-128"/>
              </a:rPr>
              <a:t>回 労働基準法</a:t>
            </a:r>
            <a:r>
              <a:rPr lang="ja-JP" altLang="ja-JP" sz="3600" b="1" u="sng" dirty="0">
                <a:latin typeface="メイリオ" panose="020B0604030504040204" pitchFamily="50" charset="-128"/>
                <a:ea typeface="メイリオ" panose="020B0604030504040204" pitchFamily="50" charset="-128"/>
              </a:rPr>
              <a:t>等</a:t>
            </a:r>
            <a:r>
              <a:rPr lang="ja-JP" altLang="ja-JP" sz="3600" b="1" dirty="0">
                <a:latin typeface="メイリオ" panose="020B0604030504040204" pitchFamily="50" charset="-128"/>
                <a:ea typeface="メイリオ" panose="020B0604030504040204" pitchFamily="50" charset="-128"/>
              </a:rPr>
              <a:t>実務講座</a:t>
            </a:r>
            <a:br>
              <a:rPr lang="en-US" altLang="ja-JP" sz="3600" b="1" dirty="0">
                <a:latin typeface="メイリオ" panose="020B0604030504040204" pitchFamily="50" charset="-128"/>
                <a:ea typeface="メイリオ" panose="020B0604030504040204" pitchFamily="50" charset="-128"/>
              </a:rPr>
            </a:br>
            <a:br>
              <a:rPr lang="ja-JP" altLang="ja-JP" sz="3600" dirty="0">
                <a:latin typeface="メイリオ" panose="020B0604030504040204" pitchFamily="50" charset="-128"/>
                <a:ea typeface="メイリオ" panose="020B0604030504040204" pitchFamily="50" charset="-128"/>
              </a:rPr>
            </a:br>
            <a:r>
              <a:rPr lang="ja-JP" altLang="ja-JP" sz="3600" b="1" dirty="0">
                <a:latin typeface="メイリオ" panose="020B0604030504040204" pitchFamily="50" charset="-128"/>
                <a:ea typeface="メイリオ" panose="020B0604030504040204" pitchFamily="50" charset="-128"/>
              </a:rPr>
              <a:t>日　時：令和</a:t>
            </a:r>
            <a:r>
              <a:rPr lang="en-US" altLang="ja-JP" sz="3600" b="1" dirty="0">
                <a:latin typeface="メイリオ" panose="020B0604030504040204" pitchFamily="50" charset="-128"/>
                <a:ea typeface="メイリオ" panose="020B0604030504040204" pitchFamily="50" charset="-128"/>
              </a:rPr>
              <a:t>6</a:t>
            </a:r>
            <a:r>
              <a:rPr lang="ja-JP" altLang="ja-JP" sz="3600" b="1" dirty="0">
                <a:latin typeface="メイリオ" panose="020B0604030504040204" pitchFamily="50" charset="-128"/>
                <a:ea typeface="メイリオ" panose="020B0604030504040204" pitchFamily="50" charset="-128"/>
              </a:rPr>
              <a:t>年</a:t>
            </a:r>
            <a:r>
              <a:rPr lang="en-US" altLang="ja-JP" sz="3600" b="1" dirty="0">
                <a:latin typeface="メイリオ" panose="020B0604030504040204" pitchFamily="50" charset="-128"/>
                <a:ea typeface="メイリオ" panose="020B0604030504040204" pitchFamily="50" charset="-128"/>
              </a:rPr>
              <a:t>1</a:t>
            </a:r>
            <a:r>
              <a:rPr lang="ja-JP" altLang="ja-JP" sz="3600" b="1" dirty="0">
                <a:latin typeface="メイリオ" panose="020B0604030504040204" pitchFamily="50" charset="-128"/>
                <a:ea typeface="メイリオ" panose="020B0604030504040204" pitchFamily="50" charset="-128"/>
              </a:rPr>
              <a:t>月</a:t>
            </a:r>
            <a:r>
              <a:rPr lang="en-US" altLang="ja-JP" sz="3600" b="1" dirty="0">
                <a:latin typeface="メイリオ" panose="020B0604030504040204" pitchFamily="50" charset="-128"/>
                <a:ea typeface="メイリオ" panose="020B0604030504040204" pitchFamily="50" charset="-128"/>
              </a:rPr>
              <a:t>16</a:t>
            </a:r>
            <a:r>
              <a:rPr lang="ja-JP" altLang="ja-JP" sz="3600" b="1" dirty="0">
                <a:latin typeface="メイリオ" panose="020B0604030504040204" pitchFamily="50" charset="-128"/>
                <a:ea typeface="メイリオ" panose="020B0604030504040204" pitchFamily="50" charset="-128"/>
              </a:rPr>
              <a:t>日</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火</a:t>
            </a:r>
            <a:r>
              <a:rPr lang="en-US" altLang="ja-JP" sz="3600" b="1" dirty="0">
                <a:latin typeface="メイリオ" panose="020B0604030504040204" pitchFamily="50" charset="-128"/>
                <a:ea typeface="メイリオ" panose="020B0604030504040204" pitchFamily="50" charset="-128"/>
              </a:rPr>
              <a:t>) </a:t>
            </a:r>
            <a:br>
              <a:rPr lang="en-US" altLang="ja-JP" sz="3600" b="1" dirty="0">
                <a:latin typeface="メイリオ" panose="020B0604030504040204" pitchFamily="50" charset="-128"/>
                <a:ea typeface="メイリオ" panose="020B0604030504040204" pitchFamily="50" charset="-128"/>
              </a:rPr>
            </a:br>
            <a:br>
              <a:rPr lang="en-US" altLang="ja-JP" sz="3600" b="1" dirty="0">
                <a:latin typeface="メイリオ" panose="020B0604030504040204" pitchFamily="50" charset="-128"/>
                <a:ea typeface="メイリオ" panose="020B0604030504040204" pitchFamily="50" charset="-128"/>
              </a:rPr>
            </a:br>
            <a:r>
              <a:rPr lang="ja-JP" altLang="ja-JP" sz="3600" b="1" dirty="0">
                <a:latin typeface="メイリオ" panose="020B0604030504040204" pitchFamily="50" charset="-128"/>
                <a:ea typeface="メイリオ" panose="020B0604030504040204" pitchFamily="50" charset="-128"/>
              </a:rPr>
              <a:t>午後</a:t>
            </a:r>
            <a:r>
              <a:rPr lang="en-US" altLang="ja-JP" sz="3600" b="1" dirty="0">
                <a:latin typeface="メイリオ" panose="020B0604030504040204" pitchFamily="50" charset="-128"/>
                <a:ea typeface="メイリオ" panose="020B0604030504040204" pitchFamily="50" charset="-128"/>
              </a:rPr>
              <a:t>1</a:t>
            </a:r>
            <a:r>
              <a:rPr lang="ja-JP" altLang="ja-JP" sz="3600" b="1" dirty="0">
                <a:latin typeface="メイリオ" panose="020B0604030504040204" pitchFamily="50" charset="-128"/>
                <a:ea typeface="メイリオ" panose="020B0604030504040204" pitchFamily="50" charset="-128"/>
              </a:rPr>
              <a:t>時</a:t>
            </a:r>
            <a:r>
              <a:rPr lang="en-US" altLang="ja-JP" sz="3600" b="1" dirty="0">
                <a:latin typeface="メイリオ" panose="020B0604030504040204" pitchFamily="50" charset="-128"/>
                <a:ea typeface="メイリオ" panose="020B0604030504040204" pitchFamily="50" charset="-128"/>
              </a:rPr>
              <a:t>30</a:t>
            </a:r>
            <a:r>
              <a:rPr lang="ja-JP" altLang="ja-JP" sz="3600" b="1" dirty="0">
                <a:latin typeface="メイリオ" panose="020B0604030504040204" pitchFamily="50" charset="-128"/>
                <a:ea typeface="メイリオ" panose="020B0604030504040204" pitchFamily="50" charset="-128"/>
              </a:rPr>
              <a:t>分～午後</a:t>
            </a:r>
            <a:r>
              <a:rPr lang="en-US" altLang="ja-JP" sz="3600" b="1" dirty="0">
                <a:latin typeface="メイリオ" panose="020B0604030504040204" pitchFamily="50" charset="-128"/>
                <a:ea typeface="メイリオ" panose="020B0604030504040204" pitchFamily="50" charset="-128"/>
              </a:rPr>
              <a:t>5</a:t>
            </a:r>
            <a:r>
              <a:rPr lang="ja-JP" altLang="ja-JP" sz="3600" b="1" dirty="0">
                <a:latin typeface="メイリオ" panose="020B0604030504040204" pitchFamily="50" charset="-128"/>
                <a:ea typeface="メイリオ" panose="020B0604030504040204" pitchFamily="50" charset="-128"/>
              </a:rPr>
              <a:t>時</a:t>
            </a:r>
            <a:br>
              <a:rPr lang="en-US" altLang="ja-JP" sz="3600" b="1" dirty="0">
                <a:latin typeface="メイリオ" panose="020B0604030504040204" pitchFamily="50" charset="-128"/>
                <a:ea typeface="メイリオ" panose="020B0604030504040204" pitchFamily="50" charset="-128"/>
              </a:rPr>
            </a:br>
            <a:br>
              <a:rPr lang="en-US" altLang="ja-JP" sz="3600" b="1" dirty="0">
                <a:latin typeface="メイリオ" panose="020B0604030504040204" pitchFamily="50" charset="-128"/>
                <a:ea typeface="メイリオ" panose="020B0604030504040204" pitchFamily="50" charset="-128"/>
              </a:rPr>
            </a:br>
            <a:br>
              <a:rPr lang="en-US" altLang="ja-JP" sz="3600" b="1" dirty="0">
                <a:latin typeface="メイリオ" panose="020B0604030504040204" pitchFamily="50" charset="-128"/>
                <a:ea typeface="メイリオ" panose="020B0604030504040204" pitchFamily="50" charset="-128"/>
              </a:rPr>
            </a:br>
            <a:br>
              <a:rPr lang="en-US" altLang="ja-JP" sz="3600" b="1" dirty="0">
                <a:latin typeface="メイリオ" panose="020B0604030504040204" pitchFamily="50" charset="-128"/>
                <a:ea typeface="メイリオ" panose="020B0604030504040204" pitchFamily="50" charset="-128"/>
              </a:rPr>
            </a:br>
            <a:br>
              <a:rPr lang="ja-JP" altLang="ja-JP" sz="3600" dirty="0">
                <a:latin typeface="メイリオ" panose="020B0604030504040204" pitchFamily="50" charset="-128"/>
                <a:ea typeface="メイリオ" panose="020B0604030504040204" pitchFamily="50" charset="-128"/>
              </a:rPr>
            </a:br>
            <a:endParaRPr kumimoji="1" lang="ja-JP" altLang="en-US" sz="3600" dirty="0">
              <a:latin typeface="メイリオ" panose="020B0604030504040204" pitchFamily="50" charset="-128"/>
              <a:ea typeface="メイリオ" panose="020B0604030504040204" pitchFamily="50" charset="-128"/>
            </a:endParaRPr>
          </a:p>
        </p:txBody>
      </p:sp>
      <p:sp>
        <p:nvSpPr>
          <p:cNvPr id="4" name="サブタイトル 2">
            <a:extLst>
              <a:ext uri="{FF2B5EF4-FFF2-40B4-BE49-F238E27FC236}">
                <a16:creationId xmlns:a16="http://schemas.microsoft.com/office/drawing/2014/main" id="{79C38DCA-20D2-476A-BF50-9A2E09875637}"/>
              </a:ext>
            </a:extLst>
          </p:cNvPr>
          <p:cNvSpPr>
            <a:spLocks noGrp="1"/>
          </p:cNvSpPr>
          <p:nvPr>
            <p:ph type="subTitle" idx="1"/>
          </p:nvPr>
        </p:nvSpPr>
        <p:spPr>
          <a:xfrm>
            <a:off x="6752492" y="4044462"/>
            <a:ext cx="4021016" cy="2152372"/>
          </a:xfrm>
        </p:spPr>
        <p:txBody>
          <a:bodyPr>
            <a:normAutofit fontScale="92500"/>
          </a:bodyPr>
          <a:lstStyle/>
          <a:p>
            <a:pPr algn="l"/>
            <a:endParaRPr lang="ja-JP" altLang="en-US" sz="1600" b="0" i="0" u="none" strike="noStrike" baseline="0" dirty="0">
              <a:solidFill>
                <a:srgbClr val="000000"/>
              </a:solidFill>
              <a:latin typeface="ＭＳ ゴシック" panose="020B0609070205080204" pitchFamily="49" charset="-128"/>
              <a:ea typeface="ＭＳ ゴシック" panose="020B0609070205080204" pitchFamily="49" charset="-128"/>
            </a:endParaRPr>
          </a:p>
          <a:p>
            <a:pPr algn="l"/>
            <a:r>
              <a:rPr lang="ja-JP" altLang="en-US" sz="1600" b="0" i="0" u="none" strike="noStrike" baseline="0" dirty="0">
                <a:solidFill>
                  <a:srgbClr val="000000"/>
                </a:solidFill>
                <a:latin typeface="ＭＳ ゴシック" panose="020B0609070205080204" pitchFamily="49" charset="-128"/>
                <a:ea typeface="ＭＳ ゴシック" panose="020B0609070205080204" pitchFamily="49" charset="-128"/>
              </a:rPr>
              <a:t> </a:t>
            </a:r>
            <a:r>
              <a:rPr lang="ja-JP" altLang="en-US" b="1" dirty="0" err="1">
                <a:solidFill>
                  <a:srgbClr val="000000"/>
                </a:solidFill>
                <a:latin typeface="メイリオ" panose="020B0604030504040204" pitchFamily="50" charset="-128"/>
                <a:ea typeface="メイリオ" panose="020B0604030504040204" pitchFamily="50" charset="-128"/>
              </a:rPr>
              <a:t>かやね</a:t>
            </a:r>
            <a:r>
              <a:rPr lang="ja-JP" altLang="en-US" b="1" dirty="0">
                <a:solidFill>
                  <a:srgbClr val="000000"/>
                </a:solidFill>
                <a:latin typeface="メイリオ" panose="020B0604030504040204" pitchFamily="50" charset="-128"/>
                <a:ea typeface="メイリオ" panose="020B0604030504040204" pitchFamily="50" charset="-128"/>
              </a:rPr>
              <a:t>社会保険労務士事務所</a:t>
            </a:r>
          </a:p>
          <a:p>
            <a:r>
              <a:rPr lang="ja-JP" altLang="en-US" sz="2200" b="1" dirty="0">
                <a:solidFill>
                  <a:srgbClr val="000000"/>
                </a:solidFill>
                <a:latin typeface="メイリオ" panose="020B0604030504040204" pitchFamily="50" charset="-128"/>
                <a:ea typeface="メイリオ" panose="020B0604030504040204" pitchFamily="50" charset="-128"/>
              </a:rPr>
              <a:t>特定社会保険労務士</a:t>
            </a:r>
            <a:endParaRPr lang="en-US" altLang="ja-JP" sz="2200" b="1" dirty="0">
              <a:solidFill>
                <a:srgbClr val="000000"/>
              </a:solidFill>
              <a:latin typeface="メイリオ" panose="020B0604030504040204" pitchFamily="50" charset="-128"/>
              <a:ea typeface="メイリオ" panose="020B0604030504040204" pitchFamily="50" charset="-128"/>
            </a:endParaRPr>
          </a:p>
          <a:p>
            <a:r>
              <a:rPr lang="ja-JP" altLang="en-US" sz="1600" b="1" dirty="0">
                <a:solidFill>
                  <a:srgbClr val="000000"/>
                </a:solidFill>
                <a:latin typeface="メイリオ" panose="020B0604030504040204" pitchFamily="50" charset="-128"/>
                <a:ea typeface="メイリオ" panose="020B0604030504040204" pitchFamily="50" charset="-128"/>
              </a:rPr>
              <a:t>産業カウンセラー・キャリアコンサルタント</a:t>
            </a:r>
          </a:p>
          <a:p>
            <a:r>
              <a:rPr lang="ja-JP" altLang="en-US" b="1" dirty="0">
                <a:solidFill>
                  <a:srgbClr val="000000"/>
                </a:solidFill>
                <a:latin typeface="メイリオ" panose="020B0604030504040204" pitchFamily="50" charset="-128"/>
                <a:ea typeface="メイリオ" panose="020B0604030504040204" pitchFamily="50" charset="-128"/>
              </a:rPr>
              <a:t>茅根 真由美</a:t>
            </a:r>
            <a:endParaRPr lang="en-US" altLang="ja-JP" b="1" dirty="0">
              <a:solidFill>
                <a:srgbClr val="000000"/>
              </a:solidFill>
              <a:latin typeface="メイリオ" panose="020B0604030504040204" pitchFamily="50" charset="-128"/>
              <a:ea typeface="メイリオ" panose="020B0604030504040204" pitchFamily="50" charset="-128"/>
            </a:endParaRPr>
          </a:p>
          <a:p>
            <a:endParaRPr lang="ja-JP" altLang="en-US" dirty="0">
              <a:solidFill>
                <a:srgbClr val="000000"/>
              </a:solidFill>
              <a:latin typeface="ＭＳ ゴシック" panose="020B0609070205080204" pitchFamily="49" charset="-128"/>
              <a:ea typeface="ＭＳ ゴシック" panose="020B0609070205080204" pitchFamily="49" charset="-128"/>
            </a:endParaRPr>
          </a:p>
          <a:p>
            <a:pPr algn="r"/>
            <a:endParaRPr kumimoji="1" lang="en-US" altLang="ja-JP" sz="1700" dirty="0">
              <a:latin typeface="ＭＳ ゴシック" panose="020B0609070205080204" pitchFamily="49" charset="-128"/>
              <a:ea typeface="ＭＳ ゴシック" panose="020B0609070205080204" pitchFamily="49" charset="-128"/>
            </a:endParaRPr>
          </a:p>
        </p:txBody>
      </p:sp>
      <p:sp>
        <p:nvSpPr>
          <p:cNvPr id="7" name="対角する 2 つの角を切り取った四角形 6"/>
          <p:cNvSpPr/>
          <p:nvPr/>
        </p:nvSpPr>
        <p:spPr>
          <a:xfrm>
            <a:off x="748145" y="712773"/>
            <a:ext cx="10740044" cy="5643577"/>
          </a:xfrm>
          <a:prstGeom prst="snip2Diag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a:extLst>
              <a:ext uri="{FF2B5EF4-FFF2-40B4-BE49-F238E27FC236}">
                <a16:creationId xmlns:a16="http://schemas.microsoft.com/office/drawing/2014/main" id="{14676AC4-9B27-4F85-B4EA-DD62DBC8116E}"/>
              </a:ext>
            </a:extLst>
          </p:cNvPr>
          <p:cNvSpPr>
            <a:spLocks noGrp="1"/>
          </p:cNvSpPr>
          <p:nvPr>
            <p:ph type="ftr" sz="quarter" idx="11"/>
          </p:nvPr>
        </p:nvSpPr>
        <p:spPr/>
        <p:txBody>
          <a:bodyPr/>
          <a:lstStyle/>
          <a:p>
            <a:r>
              <a:rPr kumimoji="1" lang="ja-JP" altLang="en-US"/>
              <a:t>かやね社会保険労務士事務所・あすの行政書士事務所</a:t>
            </a:r>
          </a:p>
        </p:txBody>
      </p:sp>
      <p:sp>
        <p:nvSpPr>
          <p:cNvPr id="13" name="スライド番号プレースホルダー 12">
            <a:extLst>
              <a:ext uri="{FF2B5EF4-FFF2-40B4-BE49-F238E27FC236}">
                <a16:creationId xmlns:a16="http://schemas.microsoft.com/office/drawing/2014/main" id="{2A5F7062-0C03-41D9-AEBC-B7F6D5AD4BBB}"/>
              </a:ext>
            </a:extLst>
          </p:cNvPr>
          <p:cNvSpPr>
            <a:spLocks noGrp="1"/>
          </p:cNvSpPr>
          <p:nvPr>
            <p:ph type="sldNum" sz="quarter" idx="12"/>
          </p:nvPr>
        </p:nvSpPr>
        <p:spPr/>
        <p:txBody>
          <a:bodyPr/>
          <a:lstStyle/>
          <a:p>
            <a:fld id="{73A75EB7-7193-4235-85C9-A4D38840F4E9}" type="slidenum">
              <a:rPr kumimoji="1" lang="ja-JP" altLang="en-US" smtClean="0"/>
              <a:t>1</a:t>
            </a:fld>
            <a:endParaRPr kumimoji="1" lang="ja-JP" altLang="en-US"/>
          </a:p>
        </p:txBody>
      </p:sp>
      <p:pic>
        <p:nvPicPr>
          <p:cNvPr id="6" name="図 5">
            <a:extLst>
              <a:ext uri="{FF2B5EF4-FFF2-40B4-BE49-F238E27FC236}">
                <a16:creationId xmlns:a16="http://schemas.microsoft.com/office/drawing/2014/main" id="{26C7F587-61A3-27C4-CB61-D33BE6AF6307}"/>
              </a:ext>
            </a:extLst>
          </p:cNvPr>
          <p:cNvPicPr>
            <a:picLocks noChangeAspect="1"/>
          </p:cNvPicPr>
          <p:nvPr/>
        </p:nvPicPr>
        <p:blipFill>
          <a:blip r:embed="rId2"/>
          <a:stretch>
            <a:fillRect/>
          </a:stretch>
        </p:blipFill>
        <p:spPr>
          <a:xfrm>
            <a:off x="1263192" y="3734198"/>
            <a:ext cx="1793518" cy="2020865"/>
          </a:xfrm>
          <a:prstGeom prst="rect">
            <a:avLst/>
          </a:prstGeom>
        </p:spPr>
      </p:pic>
      <p:pic>
        <p:nvPicPr>
          <p:cNvPr id="8" name="図 7">
            <a:extLst>
              <a:ext uri="{FF2B5EF4-FFF2-40B4-BE49-F238E27FC236}">
                <a16:creationId xmlns:a16="http://schemas.microsoft.com/office/drawing/2014/main" id="{04083872-CF8C-FB6E-1EBC-EFCD18B771B7}"/>
              </a:ext>
            </a:extLst>
          </p:cNvPr>
          <p:cNvPicPr>
            <a:picLocks noChangeAspect="1"/>
          </p:cNvPicPr>
          <p:nvPr/>
        </p:nvPicPr>
        <p:blipFill>
          <a:blip r:embed="rId3"/>
          <a:stretch>
            <a:fillRect/>
          </a:stretch>
        </p:blipFill>
        <p:spPr>
          <a:xfrm>
            <a:off x="2655808" y="4449451"/>
            <a:ext cx="1194258" cy="1194258"/>
          </a:xfrm>
          <a:prstGeom prst="rect">
            <a:avLst/>
          </a:prstGeom>
        </p:spPr>
      </p:pic>
      <p:pic>
        <p:nvPicPr>
          <p:cNvPr id="5" name="図 4">
            <a:extLst>
              <a:ext uri="{FF2B5EF4-FFF2-40B4-BE49-F238E27FC236}">
                <a16:creationId xmlns:a16="http://schemas.microsoft.com/office/drawing/2014/main" id="{FF76FCAB-CC07-BBF5-9484-E4EBE4F13AB0}"/>
              </a:ext>
            </a:extLst>
          </p:cNvPr>
          <p:cNvPicPr>
            <a:picLocks noChangeAspect="1"/>
          </p:cNvPicPr>
          <p:nvPr/>
        </p:nvPicPr>
        <p:blipFill>
          <a:blip r:embed="rId4"/>
          <a:stretch>
            <a:fillRect/>
          </a:stretch>
        </p:blipFill>
        <p:spPr>
          <a:xfrm>
            <a:off x="3529474" y="4382985"/>
            <a:ext cx="1396488" cy="1462291"/>
          </a:xfrm>
          <a:prstGeom prst="rect">
            <a:avLst/>
          </a:prstGeom>
        </p:spPr>
      </p:pic>
      <p:pic>
        <p:nvPicPr>
          <p:cNvPr id="10" name="図 9">
            <a:extLst>
              <a:ext uri="{FF2B5EF4-FFF2-40B4-BE49-F238E27FC236}">
                <a16:creationId xmlns:a16="http://schemas.microsoft.com/office/drawing/2014/main" id="{26E3119D-6B53-96A3-D1E3-3D4577865BEB}"/>
              </a:ext>
            </a:extLst>
          </p:cNvPr>
          <p:cNvPicPr>
            <a:picLocks noChangeAspect="1"/>
          </p:cNvPicPr>
          <p:nvPr/>
        </p:nvPicPr>
        <p:blipFill>
          <a:blip r:embed="rId5"/>
          <a:stretch>
            <a:fillRect/>
          </a:stretch>
        </p:blipFill>
        <p:spPr>
          <a:xfrm>
            <a:off x="4744065" y="4319150"/>
            <a:ext cx="1676400" cy="1813414"/>
          </a:xfrm>
          <a:prstGeom prst="rect">
            <a:avLst/>
          </a:prstGeom>
        </p:spPr>
      </p:pic>
    </p:spTree>
    <p:extLst>
      <p:ext uri="{BB962C8B-B14F-4D97-AF65-F5344CB8AC3E}">
        <p14:creationId xmlns:p14="http://schemas.microsoft.com/office/powerpoint/2010/main" val="423578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7">
            <a:extLst>
              <a:ext uri="{FF2B5EF4-FFF2-40B4-BE49-F238E27FC236}">
                <a16:creationId xmlns:a16="http://schemas.microsoft.com/office/drawing/2014/main" id="{6B5BE636-B6B9-3192-4C89-F0E2493FBB31}"/>
              </a:ext>
            </a:extLst>
          </p:cNvPr>
          <p:cNvSpPr txBox="1">
            <a:spLocks noGrp="1"/>
          </p:cNvSpPr>
          <p:nvPr>
            <p:ph type="subTitle" idx="1"/>
          </p:nvPr>
        </p:nvSpPr>
        <p:spPr>
          <a:xfrm>
            <a:off x="863999" y="936000"/>
            <a:ext cx="7768723" cy="386054"/>
          </a:xfrm>
          <a:prstGeom prst="rect">
            <a:avLst/>
          </a:prstGeom>
          <a:noFill/>
        </p:spPr>
        <p:txBody>
          <a:bodyPr vert="horz" wrap="square" lIns="72000" tIns="72000" rIns="72000" bIns="36000" rtlCol="0">
            <a:spAutoFit/>
          </a:bodyPr>
          <a:lstStyle/>
          <a:p>
            <a:pPr algn="l"/>
            <a:r>
              <a:rPr lang="ja-JP" altLang="en-US" sz="2000" b="1" dirty="0">
                <a:latin typeface="Meiryo UI" panose="020B0604030504040204" pitchFamily="50" charset="-128"/>
                <a:ea typeface="Meiryo UI" panose="020B0604030504040204" pitchFamily="50" charset="-128"/>
              </a:rPr>
              <a:t>募集時に明示すべき労働条件が追加されます</a:t>
            </a:r>
            <a:endParaRPr lang="en-US" altLang="ja-JP" sz="2000" b="1" dirty="0">
              <a:latin typeface="Meiryo UI" panose="020B0604030504040204" pitchFamily="50" charset="-128"/>
              <a:ea typeface="Meiryo UI" panose="020B0604030504040204" pitchFamily="50" charset="-128"/>
            </a:endParaRPr>
          </a:p>
        </p:txBody>
      </p:sp>
      <p:sp>
        <p:nvSpPr>
          <p:cNvPr id="11" name="スライド番号プレースホルダー 4">
            <a:extLst>
              <a:ext uri="{FF2B5EF4-FFF2-40B4-BE49-F238E27FC236}">
                <a16:creationId xmlns:a16="http://schemas.microsoft.com/office/drawing/2014/main" id="{4C1768D9-0528-49E2-3877-6C930A9955F8}"/>
              </a:ext>
            </a:extLst>
          </p:cNvPr>
          <p:cNvSpPr txBox="1">
            <a:spLocks/>
          </p:cNvSpPr>
          <p:nvPr/>
        </p:nvSpPr>
        <p:spPr>
          <a:xfrm>
            <a:off x="11605191" y="6480000"/>
            <a:ext cx="506185"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C9034EB8-48EA-42D3-8780-D7117E8A13EF}" type="slidenum">
              <a:rPr kumimoji="1" lang="ja-JP" altLang="en-US" sz="2000" b="0" i="0" u="none" strike="noStrike" kern="1200" cap="none" spc="0" normalizeH="0" baseline="0" noProof="0" smtClean="0">
                <a:ln>
                  <a:noFill/>
                </a:ln>
                <a:solidFill>
                  <a:prstClr val="black"/>
                </a:solidFill>
                <a:effectLst/>
                <a:uLnTx/>
                <a:uFillTx/>
                <a:latin typeface="Corbel" panose="020B0503020204020204"/>
                <a:ea typeface="ＭＳ ゴシック" panose="020B0609070205080204" pitchFamily="49"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1" lang="ja-JP" altLang="en-US" sz="2000" b="0" i="0" u="none" strike="noStrike" kern="1200" cap="none" spc="0" normalizeH="0" baseline="0" noProof="0" dirty="0">
              <a:ln>
                <a:noFill/>
              </a:ln>
              <a:solidFill>
                <a:prstClr val="black"/>
              </a:solidFill>
              <a:effectLst/>
              <a:uLnTx/>
              <a:uFillTx/>
              <a:latin typeface="Corbel" panose="020B0503020204020204"/>
              <a:ea typeface="ＭＳ ゴシック" panose="020B0609070205080204" pitchFamily="49" charset="-128"/>
              <a:cs typeface="+mn-cs"/>
            </a:endParaRPr>
          </a:p>
        </p:txBody>
      </p:sp>
      <p:cxnSp>
        <p:nvCxnSpPr>
          <p:cNvPr id="2" name="直線コネクタ 1" descr="かやね社会保険労務士事務所">
            <a:extLst>
              <a:ext uri="{FF2B5EF4-FFF2-40B4-BE49-F238E27FC236}">
                <a16:creationId xmlns:a16="http://schemas.microsoft.com/office/drawing/2014/main" id="{DA6533ED-3BBE-EB65-2CF9-FAA499402CEE}"/>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9B21D1ED-3BDB-81D7-E826-95322C36BB50}"/>
              </a:ext>
            </a:extLst>
          </p:cNvPr>
          <p:cNvSpPr txBox="1"/>
          <p:nvPr/>
        </p:nvSpPr>
        <p:spPr>
          <a:xfrm>
            <a:off x="539999" y="216000"/>
            <a:ext cx="8967795"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2</a:t>
            </a:r>
            <a:r>
              <a:rPr lang="ja-JP" altLang="en-US" sz="2800" dirty="0">
                <a:latin typeface="Meiryo UI" panose="020B0604030504040204" pitchFamily="50" charset="-128"/>
                <a:ea typeface="Meiryo UI" panose="020B0604030504040204" pitchFamily="50" charset="-128"/>
              </a:rPr>
              <a:t>．採用　　職業安定法の改正（令和６年４月～）</a:t>
            </a:r>
            <a:endParaRPr kumimoji="1" lang="ja-JP" altLang="en-US" sz="28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594545C6-CFCC-5038-1C6D-2A5BA1AE3E86}"/>
              </a:ext>
            </a:extLst>
          </p:cNvPr>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a:t>
            </a:r>
            <a:r>
              <a:rPr lang="ja-JP" altLang="en-US" dirty="0"/>
              <a:t>８</a:t>
            </a:r>
            <a:endParaRPr kumimoji="1" lang="ja-JP" altLang="en-US" dirty="0"/>
          </a:p>
        </p:txBody>
      </p:sp>
      <p:pic>
        <p:nvPicPr>
          <p:cNvPr id="15" name="図 14">
            <a:extLst>
              <a:ext uri="{FF2B5EF4-FFF2-40B4-BE49-F238E27FC236}">
                <a16:creationId xmlns:a16="http://schemas.microsoft.com/office/drawing/2014/main" id="{D209CDCA-E583-7165-01DE-D752128ECFDE}"/>
              </a:ext>
            </a:extLst>
          </p:cNvPr>
          <p:cNvPicPr>
            <a:picLocks noChangeAspect="1"/>
          </p:cNvPicPr>
          <p:nvPr/>
        </p:nvPicPr>
        <p:blipFill>
          <a:blip r:embed="rId2"/>
          <a:stretch>
            <a:fillRect/>
          </a:stretch>
        </p:blipFill>
        <p:spPr>
          <a:xfrm>
            <a:off x="328613" y="1416322"/>
            <a:ext cx="7615853" cy="4034436"/>
          </a:xfrm>
          <a:prstGeom prst="rect">
            <a:avLst/>
          </a:prstGeom>
          <a:ln w="12700">
            <a:solidFill>
              <a:schemeClr val="tx1"/>
            </a:solidFill>
          </a:ln>
        </p:spPr>
      </p:pic>
      <p:pic>
        <p:nvPicPr>
          <p:cNvPr id="17" name="図 16">
            <a:extLst>
              <a:ext uri="{FF2B5EF4-FFF2-40B4-BE49-F238E27FC236}">
                <a16:creationId xmlns:a16="http://schemas.microsoft.com/office/drawing/2014/main" id="{E3B3BC52-7B98-70DE-96BB-58C8FF87C6E3}"/>
              </a:ext>
            </a:extLst>
          </p:cNvPr>
          <p:cNvPicPr>
            <a:picLocks noChangeAspect="1"/>
          </p:cNvPicPr>
          <p:nvPr/>
        </p:nvPicPr>
        <p:blipFill>
          <a:blip r:embed="rId3"/>
          <a:stretch>
            <a:fillRect/>
          </a:stretch>
        </p:blipFill>
        <p:spPr>
          <a:xfrm>
            <a:off x="6164670" y="3707470"/>
            <a:ext cx="5860181" cy="2689029"/>
          </a:xfrm>
          <a:prstGeom prst="rect">
            <a:avLst/>
          </a:prstGeom>
          <a:ln w="12700">
            <a:solidFill>
              <a:schemeClr val="tx1"/>
            </a:solidFill>
          </a:ln>
        </p:spPr>
      </p:pic>
      <p:sp>
        <p:nvSpPr>
          <p:cNvPr id="3" name="テキスト ボックス 2">
            <a:extLst>
              <a:ext uri="{FF2B5EF4-FFF2-40B4-BE49-F238E27FC236}">
                <a16:creationId xmlns:a16="http://schemas.microsoft.com/office/drawing/2014/main" id="{43C19FEC-74BD-DBFF-0BCF-51678978DC36}"/>
              </a:ext>
            </a:extLst>
          </p:cNvPr>
          <p:cNvSpPr txBox="1"/>
          <p:nvPr/>
        </p:nvSpPr>
        <p:spPr>
          <a:xfrm>
            <a:off x="8927690" y="1337187"/>
            <a:ext cx="1563329" cy="276999"/>
          </a:xfrm>
          <a:prstGeom prst="rect">
            <a:avLst/>
          </a:prstGeom>
          <a:noFill/>
        </p:spPr>
        <p:txBody>
          <a:bodyPr wrap="square" rtlCol="0">
            <a:spAutoFit/>
          </a:bodyPr>
          <a:lstStyle/>
          <a:p>
            <a:r>
              <a:rPr kumimoji="1" lang="ja-JP" altLang="en-US" sz="1200" dirty="0"/>
              <a:t>テキスト</a:t>
            </a:r>
            <a:r>
              <a:rPr kumimoji="1" lang="en-US" altLang="ja-JP" sz="1200" dirty="0"/>
              <a:t>P8</a:t>
            </a:r>
            <a:endParaRPr kumimoji="1" lang="ja-JP" altLang="en-US" sz="1200" dirty="0"/>
          </a:p>
        </p:txBody>
      </p:sp>
    </p:spTree>
    <p:extLst>
      <p:ext uri="{BB962C8B-B14F-4D97-AF65-F5344CB8AC3E}">
        <p14:creationId xmlns:p14="http://schemas.microsoft.com/office/powerpoint/2010/main" val="1175448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329132A-A458-A03F-11E0-8A50B3D2402F}"/>
              </a:ext>
            </a:extLst>
          </p:cNvPr>
          <p:cNvSpPr txBox="1"/>
          <p:nvPr/>
        </p:nvSpPr>
        <p:spPr>
          <a:xfrm>
            <a:off x="816577" y="1178736"/>
            <a:ext cx="4968000" cy="5572089"/>
          </a:xfrm>
          <a:prstGeom prst="rect">
            <a:avLst/>
          </a:prstGeom>
          <a:noFill/>
          <a:ln w="19050">
            <a:solidFill>
              <a:schemeClr val="tx1"/>
            </a:solidFill>
          </a:ln>
        </p:spPr>
        <p:txBody>
          <a:bodyPr wrap="square" lIns="72000" tIns="72000" rIns="72000" bIns="36000" rtlCol="0">
            <a:spAutoFit/>
          </a:bodyPr>
          <a:lstStyle/>
          <a:p>
            <a:pPr marL="180000" indent="-180000">
              <a:spcBef>
                <a:spcPts val="250"/>
              </a:spcBef>
            </a:pPr>
            <a:r>
              <a:rPr lang="ja-JP" altLang="en-US" sz="1600" dirty="0">
                <a:latin typeface="Meiryo UI" panose="020B0604030504040204" pitchFamily="50" charset="-128"/>
                <a:ea typeface="Meiryo UI" panose="020B0604030504040204" pitchFamily="50" charset="-128"/>
              </a:rPr>
              <a:t>①本籍・出生地に関すること</a:t>
            </a:r>
            <a:endParaRPr lang="en-US" altLang="ja-JP" sz="1600" dirty="0">
              <a:latin typeface="Meiryo UI" panose="020B0604030504040204" pitchFamily="50" charset="-128"/>
              <a:ea typeface="Meiryo UI" panose="020B0604030504040204" pitchFamily="50" charset="-128"/>
            </a:endParaRPr>
          </a:p>
          <a:p>
            <a:pPr marL="180000" indent="-180000">
              <a:spcBef>
                <a:spcPts val="250"/>
              </a:spcBef>
            </a:pPr>
            <a:r>
              <a:rPr lang="ja-JP" altLang="en-US" sz="1600" dirty="0">
                <a:latin typeface="Meiryo UI" panose="020B0604030504040204" pitchFamily="50" charset="-128"/>
                <a:ea typeface="Meiryo UI" panose="020B0604030504040204" pitchFamily="50" charset="-128"/>
              </a:rPr>
              <a:t>②家族に関すること</a:t>
            </a:r>
            <a:endParaRPr lang="en-US" altLang="ja-JP" sz="1600" dirty="0">
              <a:latin typeface="Meiryo UI" panose="020B0604030504040204" pitchFamily="50" charset="-128"/>
              <a:ea typeface="Meiryo UI" panose="020B0604030504040204" pitchFamily="50" charset="-128"/>
            </a:endParaRPr>
          </a:p>
          <a:p>
            <a:pPr marL="180000" indent="-180000">
              <a:spcBef>
                <a:spcPts val="250"/>
              </a:spcBef>
            </a:pPr>
            <a:r>
              <a:rPr lang="ja-JP" altLang="en-US" sz="1600" dirty="0">
                <a:latin typeface="Meiryo UI" panose="020B0604030504040204" pitchFamily="50" charset="-128"/>
                <a:ea typeface="Meiryo UI" panose="020B0604030504040204" pitchFamily="50" charset="-128"/>
              </a:rPr>
              <a:t>（職業、続柄、健康、病歴、地位、学歴、収入、資産等）</a:t>
            </a:r>
            <a:endParaRPr lang="en-US" altLang="ja-JP" sz="1600" dirty="0">
              <a:latin typeface="Meiryo UI" panose="020B0604030504040204" pitchFamily="50" charset="-128"/>
              <a:ea typeface="Meiryo UI" panose="020B0604030504040204" pitchFamily="50" charset="-128"/>
            </a:endParaRPr>
          </a:p>
          <a:p>
            <a:pPr marL="180000" indent="-180000">
              <a:spcBef>
                <a:spcPts val="250"/>
              </a:spcBef>
            </a:pPr>
            <a:r>
              <a:rPr lang="ja-JP" altLang="en-US" sz="1600" dirty="0">
                <a:latin typeface="Meiryo UI" panose="020B0604030504040204" pitchFamily="50" charset="-128"/>
                <a:ea typeface="Meiryo UI" panose="020B0604030504040204" pitchFamily="50" charset="-128"/>
              </a:rPr>
              <a:t>③住宅状況に関すること</a:t>
            </a:r>
            <a:endParaRPr lang="en-US" altLang="ja-JP" sz="1600" dirty="0">
              <a:latin typeface="Meiryo UI" panose="020B0604030504040204" pitchFamily="50" charset="-128"/>
              <a:ea typeface="Meiryo UI" panose="020B0604030504040204" pitchFamily="50" charset="-128"/>
            </a:endParaRPr>
          </a:p>
          <a:p>
            <a:pPr marL="180000" indent="-180000">
              <a:spcBef>
                <a:spcPts val="250"/>
              </a:spcBef>
            </a:pPr>
            <a:r>
              <a:rPr lang="ja-JP" altLang="en-US" sz="1600" dirty="0">
                <a:latin typeface="Meiryo UI" panose="020B0604030504040204" pitchFamily="50" charset="-128"/>
                <a:ea typeface="Meiryo UI" panose="020B0604030504040204" pitchFamily="50" charset="-128"/>
              </a:rPr>
              <a:t>（間取り、部屋数、住宅の種類、近隣の施設等）</a:t>
            </a:r>
            <a:endParaRPr lang="en-US" altLang="ja-JP" sz="1600" dirty="0">
              <a:latin typeface="Meiryo UI" panose="020B0604030504040204" pitchFamily="50" charset="-128"/>
              <a:ea typeface="Meiryo UI" panose="020B0604030504040204" pitchFamily="50" charset="-128"/>
            </a:endParaRPr>
          </a:p>
          <a:p>
            <a:pPr marL="180000" indent="-180000">
              <a:spcBef>
                <a:spcPts val="250"/>
              </a:spcBef>
            </a:pPr>
            <a:r>
              <a:rPr lang="ja-JP" altLang="en-US" sz="1600" dirty="0">
                <a:latin typeface="Meiryo UI" panose="020B0604030504040204" pitchFamily="50" charset="-128"/>
                <a:ea typeface="Meiryo UI" panose="020B0604030504040204" pitchFamily="50" charset="-128"/>
              </a:rPr>
              <a:t>④生活環境や家庭環境</a:t>
            </a:r>
            <a:endParaRPr lang="en-US" altLang="ja-JP" sz="1600" dirty="0">
              <a:latin typeface="Meiryo UI" panose="020B0604030504040204" pitchFamily="50" charset="-128"/>
              <a:ea typeface="Meiryo UI" panose="020B0604030504040204" pitchFamily="50" charset="-128"/>
            </a:endParaRPr>
          </a:p>
          <a:p>
            <a:pPr marL="180000" indent="-180000">
              <a:spcBef>
                <a:spcPts val="250"/>
              </a:spcBef>
            </a:pPr>
            <a:r>
              <a:rPr lang="ja-JP" altLang="en-US" sz="1600" dirty="0">
                <a:latin typeface="Meiryo UI" panose="020B0604030504040204" pitchFamily="50" charset="-128"/>
                <a:ea typeface="Meiryo UI" panose="020B0604030504040204" pitchFamily="50" charset="-128"/>
              </a:rPr>
              <a:t>⑤宗教に関すること</a:t>
            </a:r>
            <a:endParaRPr lang="en-US" altLang="ja-JP" sz="1600" dirty="0">
              <a:latin typeface="Meiryo UI" panose="020B0604030504040204" pitchFamily="50" charset="-128"/>
              <a:ea typeface="Meiryo UI" panose="020B0604030504040204" pitchFamily="50" charset="-128"/>
            </a:endParaRPr>
          </a:p>
          <a:p>
            <a:pPr marL="180000" indent="-180000">
              <a:spcBef>
                <a:spcPts val="250"/>
              </a:spcBef>
            </a:pPr>
            <a:r>
              <a:rPr lang="ja-JP" altLang="en-US" sz="1600" dirty="0">
                <a:latin typeface="Meiryo UI" panose="020B0604030504040204" pitchFamily="50" charset="-128"/>
                <a:ea typeface="Meiryo UI" panose="020B0604030504040204" pitchFamily="50" charset="-128"/>
              </a:rPr>
              <a:t>⑥支持政党に関すること</a:t>
            </a:r>
            <a:endParaRPr lang="en-US" altLang="ja-JP" sz="1600" dirty="0">
              <a:latin typeface="Meiryo UI" panose="020B0604030504040204" pitchFamily="50" charset="-128"/>
              <a:ea typeface="Meiryo UI" panose="020B0604030504040204" pitchFamily="50" charset="-128"/>
            </a:endParaRPr>
          </a:p>
          <a:p>
            <a:pPr marL="180000" indent="-180000">
              <a:spcBef>
                <a:spcPts val="250"/>
              </a:spcBef>
            </a:pPr>
            <a:r>
              <a:rPr lang="ja-JP" altLang="en-US" sz="1600" dirty="0">
                <a:latin typeface="Meiryo UI" panose="020B0604030504040204" pitchFamily="50" charset="-128"/>
                <a:ea typeface="Meiryo UI" panose="020B0604030504040204" pitchFamily="50" charset="-128"/>
              </a:rPr>
              <a:t>⑦人生観・生活信条等に関すること</a:t>
            </a:r>
            <a:endParaRPr lang="en-US" altLang="ja-JP" sz="1600" dirty="0">
              <a:latin typeface="Meiryo UI" panose="020B0604030504040204" pitchFamily="50" charset="-128"/>
              <a:ea typeface="Meiryo UI" panose="020B0604030504040204" pitchFamily="50" charset="-128"/>
            </a:endParaRPr>
          </a:p>
          <a:p>
            <a:pPr marL="180000" indent="-180000">
              <a:spcBef>
                <a:spcPts val="250"/>
              </a:spcBef>
            </a:pPr>
            <a:r>
              <a:rPr lang="ja-JP" altLang="en-US" sz="1600" dirty="0">
                <a:latin typeface="Meiryo UI" panose="020B0604030504040204" pitchFamily="50" charset="-128"/>
                <a:ea typeface="Meiryo UI" panose="020B0604030504040204" pitchFamily="50" charset="-128"/>
              </a:rPr>
              <a:t>⑧尊敬する人物に関すること</a:t>
            </a:r>
            <a:endParaRPr lang="en-US" altLang="ja-JP" sz="1600" dirty="0">
              <a:latin typeface="Meiryo UI" panose="020B0604030504040204" pitchFamily="50" charset="-128"/>
              <a:ea typeface="Meiryo UI" panose="020B0604030504040204" pitchFamily="50" charset="-128"/>
            </a:endParaRPr>
          </a:p>
          <a:p>
            <a:pPr marL="180000" indent="-180000">
              <a:spcBef>
                <a:spcPts val="250"/>
              </a:spcBef>
            </a:pPr>
            <a:r>
              <a:rPr lang="ja-JP" altLang="en-US" sz="1600" dirty="0">
                <a:latin typeface="Meiryo UI" panose="020B0604030504040204" pitchFamily="50" charset="-128"/>
                <a:ea typeface="Meiryo UI" panose="020B0604030504040204" pitchFamily="50" charset="-128"/>
              </a:rPr>
              <a:t>⑨思想に関すること</a:t>
            </a:r>
            <a:endParaRPr lang="en-US" altLang="ja-JP" sz="1600" dirty="0">
              <a:latin typeface="Meiryo UI" panose="020B0604030504040204" pitchFamily="50" charset="-128"/>
              <a:ea typeface="Meiryo UI" panose="020B0604030504040204" pitchFamily="50" charset="-128"/>
            </a:endParaRPr>
          </a:p>
          <a:p>
            <a:pPr marL="180000" indent="-180000">
              <a:spcBef>
                <a:spcPts val="250"/>
              </a:spcBef>
            </a:pPr>
            <a:r>
              <a:rPr lang="ja-JP" altLang="en-US" sz="1600" dirty="0">
                <a:latin typeface="Meiryo UI" panose="020B0604030504040204" pitchFamily="50" charset="-128"/>
                <a:ea typeface="Meiryo UI" panose="020B0604030504040204" pitchFamily="50" charset="-128"/>
              </a:rPr>
              <a:t>⑩労働組合、学生運動、社会運動の活動歴や加入状況</a:t>
            </a:r>
            <a:endParaRPr lang="en-US" altLang="ja-JP" sz="1600" dirty="0">
              <a:latin typeface="Meiryo UI" panose="020B0604030504040204" pitchFamily="50" charset="-128"/>
              <a:ea typeface="Meiryo UI" panose="020B0604030504040204" pitchFamily="50" charset="-128"/>
            </a:endParaRPr>
          </a:p>
          <a:p>
            <a:pPr marL="180000" indent="-180000">
              <a:spcBef>
                <a:spcPts val="250"/>
              </a:spcBef>
            </a:pPr>
            <a:r>
              <a:rPr lang="ja-JP" altLang="en-US" sz="1600" dirty="0">
                <a:latin typeface="Meiryo UI" panose="020B0604030504040204" pitchFamily="50" charset="-128"/>
                <a:ea typeface="Meiryo UI" panose="020B0604030504040204" pitchFamily="50" charset="-128"/>
              </a:rPr>
              <a:t>⑪購読新聞や愛読書など</a:t>
            </a:r>
            <a:endParaRPr lang="en-US" altLang="ja-JP" sz="1600" dirty="0">
              <a:latin typeface="Meiryo UI" panose="020B0604030504040204" pitchFamily="50" charset="-128"/>
              <a:ea typeface="Meiryo UI" panose="020B0604030504040204" pitchFamily="50" charset="-128"/>
            </a:endParaRPr>
          </a:p>
          <a:p>
            <a:pPr marL="180000" indent="-180000">
              <a:spcBef>
                <a:spcPts val="250"/>
              </a:spcBef>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採用選考の方法として</a:t>
            </a:r>
            <a:r>
              <a:rPr lang="en-US" altLang="ja-JP" sz="1600" dirty="0">
                <a:latin typeface="Meiryo UI" panose="020B0604030504040204" pitchFamily="50" charset="-128"/>
                <a:ea typeface="Meiryo UI" panose="020B0604030504040204" pitchFamily="50" charset="-128"/>
              </a:rPr>
              <a:t>】</a:t>
            </a:r>
          </a:p>
          <a:p>
            <a:pPr marL="180000" indent="-180000">
              <a:spcBef>
                <a:spcPts val="250"/>
              </a:spcBef>
            </a:pPr>
            <a:r>
              <a:rPr lang="ja-JP" altLang="en-US" sz="1600" dirty="0">
                <a:latin typeface="Meiryo UI" panose="020B0604030504040204" pitchFamily="50" charset="-128"/>
                <a:ea typeface="Meiryo UI" panose="020B0604030504040204" pitchFamily="50" charset="-128"/>
              </a:rPr>
              <a:t>⑫身元調査などの実施</a:t>
            </a:r>
            <a:endParaRPr lang="en-US" altLang="ja-JP" sz="1600" dirty="0">
              <a:latin typeface="Meiryo UI" panose="020B0604030504040204" pitchFamily="50" charset="-128"/>
              <a:ea typeface="Meiryo UI" panose="020B0604030504040204" pitchFamily="50" charset="-128"/>
            </a:endParaRPr>
          </a:p>
          <a:p>
            <a:pPr marL="180000" indent="-180000">
              <a:spcBef>
                <a:spcPts val="250"/>
              </a:spcBef>
            </a:pPr>
            <a:r>
              <a:rPr lang="ja-JP" altLang="en-US" sz="1600">
                <a:latin typeface="Meiryo UI" panose="020B0604030504040204" pitchFamily="50" charset="-128"/>
                <a:ea typeface="Meiryo UI" panose="020B0604030504040204" pitchFamily="50" charset="-128"/>
              </a:rPr>
              <a:t>⑬厚生労働省規格</a:t>
            </a:r>
            <a:r>
              <a:rPr lang="ja-JP" altLang="en-US" sz="1600" dirty="0">
                <a:latin typeface="Meiryo UI" panose="020B0604030504040204" pitchFamily="50" charset="-128"/>
                <a:ea typeface="Meiryo UI" panose="020B0604030504040204" pitchFamily="50" charset="-128"/>
              </a:rPr>
              <a:t>の履歴書（様式例）に基づかない事項を含んだオリジナルな応募用紙　</a:t>
            </a:r>
            <a:r>
              <a:rPr lang="ja-JP" altLang="en-US" sz="1100" dirty="0">
                <a:latin typeface="Meiryo UI" panose="020B0604030504040204" pitchFamily="50" charset="-128"/>
                <a:ea typeface="Meiryo UI" panose="020B0604030504040204" pitchFamily="50" charset="-128"/>
              </a:rPr>
              <a:t> ☜ </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危険！細心の注意を</a:t>
            </a:r>
            <a:endParaRPr lang="en-US" altLang="ja-JP" sz="1100" dirty="0">
              <a:latin typeface="Meiryo UI" panose="020B0604030504040204" pitchFamily="50" charset="-128"/>
              <a:ea typeface="Meiryo UI" panose="020B0604030504040204" pitchFamily="50" charset="-128"/>
            </a:endParaRPr>
          </a:p>
          <a:p>
            <a:pPr marL="180000" indent="-180000">
              <a:spcBef>
                <a:spcPts val="250"/>
              </a:spcBef>
            </a:pPr>
            <a:r>
              <a:rPr lang="ja-JP" altLang="en-US" sz="1600" dirty="0">
                <a:latin typeface="Meiryo UI" panose="020B0604030504040204" pitchFamily="50" charset="-128"/>
                <a:ea typeface="Meiryo UI" panose="020B0604030504040204" pitchFamily="50" charset="-128"/>
              </a:rPr>
              <a:t>⑭合理的・客観的に必要性が認められない採用選考時の　健康診断の実施</a:t>
            </a:r>
            <a:endParaRPr lang="en-US" altLang="ja-JP" sz="1600" dirty="0">
              <a:latin typeface="Meiryo UI" panose="020B0604030504040204" pitchFamily="50" charset="-128"/>
              <a:ea typeface="Meiryo UI" panose="020B0604030504040204" pitchFamily="50" charset="-128"/>
            </a:endParaRPr>
          </a:p>
        </p:txBody>
      </p:sp>
      <p:sp>
        <p:nvSpPr>
          <p:cNvPr id="7" name="字幕 7">
            <a:extLst>
              <a:ext uri="{FF2B5EF4-FFF2-40B4-BE49-F238E27FC236}">
                <a16:creationId xmlns:a16="http://schemas.microsoft.com/office/drawing/2014/main" id="{0F67B081-21CB-C0AF-6D83-189A5A4333F7}"/>
              </a:ext>
            </a:extLst>
          </p:cNvPr>
          <p:cNvSpPr txBox="1">
            <a:spLocks/>
          </p:cNvSpPr>
          <p:nvPr/>
        </p:nvSpPr>
        <p:spPr>
          <a:xfrm>
            <a:off x="864000" y="749276"/>
            <a:ext cx="4463460" cy="386054"/>
          </a:xfrm>
          <a:prstGeom prst="rect">
            <a:avLst/>
          </a:prstGeom>
          <a:noFill/>
        </p:spPr>
        <p:txBody>
          <a:bodyPr vert="horz" wrap="square" lIns="91440" tIns="72000" rIns="91440" bIns="36000" rtlCol="0">
            <a:sp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b="1" dirty="0">
                <a:latin typeface="Meiryo UI" panose="020B0604030504040204" pitchFamily="50" charset="-128"/>
                <a:ea typeface="Meiryo UI" panose="020B0604030504040204" pitchFamily="50" charset="-128"/>
              </a:rPr>
              <a:t>就職差別につながるおそれのある</a:t>
            </a:r>
            <a:r>
              <a:rPr lang="en-US" altLang="ja-JP" sz="2000" b="1" dirty="0">
                <a:latin typeface="Meiryo UI" panose="020B0604030504040204" pitchFamily="50" charset="-128"/>
                <a:ea typeface="Meiryo UI" panose="020B0604030504040204" pitchFamily="50" charset="-128"/>
              </a:rPr>
              <a:t>14</a:t>
            </a:r>
            <a:r>
              <a:rPr lang="ja-JP" altLang="en-US" sz="2000" b="1" dirty="0">
                <a:latin typeface="Meiryo UI" panose="020B0604030504040204" pitchFamily="50" charset="-128"/>
                <a:ea typeface="Meiryo UI" panose="020B0604030504040204" pitchFamily="50" charset="-128"/>
              </a:rPr>
              <a:t>項目</a:t>
            </a:r>
            <a:endParaRPr lang="en-US" altLang="ja-JP" sz="2000" b="1" dirty="0">
              <a:latin typeface="Meiryo UI" panose="020B0604030504040204" pitchFamily="50" charset="-128"/>
              <a:ea typeface="Meiryo UI" panose="020B0604030504040204" pitchFamily="50" charset="-128"/>
            </a:endParaRPr>
          </a:p>
        </p:txBody>
      </p:sp>
      <p:pic>
        <p:nvPicPr>
          <p:cNvPr id="9" name="図 8" descr="※令和元年度にハローワークで把握した1,047件の内訳">
            <a:extLst>
              <a:ext uri="{FF2B5EF4-FFF2-40B4-BE49-F238E27FC236}">
                <a16:creationId xmlns:a16="http://schemas.microsoft.com/office/drawing/2014/main" id="{E0226D79-432F-2736-453A-543B060999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1154" y="2493862"/>
            <a:ext cx="4086776" cy="3277999"/>
          </a:xfrm>
          <a:prstGeom prst="rect">
            <a:avLst/>
          </a:prstGeom>
          <a:noFill/>
          <a:ln w="19050">
            <a:solidFill>
              <a:schemeClr val="tx1"/>
            </a:solidFill>
          </a:ln>
        </p:spPr>
      </p:pic>
      <p:sp>
        <p:nvSpPr>
          <p:cNvPr id="10" name="字幕 7">
            <a:extLst>
              <a:ext uri="{FF2B5EF4-FFF2-40B4-BE49-F238E27FC236}">
                <a16:creationId xmlns:a16="http://schemas.microsoft.com/office/drawing/2014/main" id="{53CBAD95-2A29-9BDE-76E2-88AE33814E47}"/>
              </a:ext>
            </a:extLst>
          </p:cNvPr>
          <p:cNvSpPr txBox="1">
            <a:spLocks noGrp="1"/>
          </p:cNvSpPr>
          <p:nvPr>
            <p:ph type="subTitle" idx="1"/>
          </p:nvPr>
        </p:nvSpPr>
        <p:spPr>
          <a:xfrm>
            <a:off x="6567634" y="1086139"/>
            <a:ext cx="4807789" cy="1217769"/>
          </a:xfrm>
          <a:prstGeom prst="rect">
            <a:avLst/>
          </a:prstGeom>
          <a:noFill/>
        </p:spPr>
        <p:txBody>
          <a:bodyPr wrap="square" rtlCol="0">
            <a:spAutoFit/>
          </a:bodyPr>
          <a:lstStyle/>
          <a:p>
            <a:pPr algn="l" fontAlgn="base"/>
            <a:r>
              <a:rPr lang="ja-JP" altLang="en-US" sz="1800" b="1" dirty="0">
                <a:solidFill>
                  <a:srgbClr val="167FC4"/>
                </a:solidFill>
                <a:latin typeface="Meiryo UI" panose="020B0604030504040204" pitchFamily="50" charset="-128"/>
                <a:ea typeface="Meiryo UI" panose="020B0604030504040204" pitchFamily="50" charset="-128"/>
              </a:rPr>
              <a:t>不適切な採用選考の実態</a:t>
            </a:r>
          </a:p>
          <a:p>
            <a:pPr algn="l" fontAlgn="base"/>
            <a:r>
              <a:rPr lang="ja-JP" altLang="en-US" sz="1800" dirty="0">
                <a:solidFill>
                  <a:srgbClr val="333333"/>
                </a:solidFill>
                <a:latin typeface="Meiryo UI" panose="020B0604030504040204" pitchFamily="50" charset="-128"/>
                <a:ea typeface="Meiryo UI" panose="020B0604030504040204" pitchFamily="50" charset="-128"/>
              </a:rPr>
              <a:t>応募者から「本人の適性・能力以外の事項を把握された」と指摘があったもののうち、</a:t>
            </a:r>
            <a:br>
              <a:rPr lang="ja-JP" altLang="en-US" sz="1800" dirty="0">
                <a:solidFill>
                  <a:srgbClr val="333333"/>
                </a:solidFill>
                <a:latin typeface="Meiryo UI" panose="020B0604030504040204" pitchFamily="50" charset="-128"/>
                <a:ea typeface="Meiryo UI" panose="020B0604030504040204" pitchFamily="50" charset="-128"/>
              </a:rPr>
            </a:br>
            <a:r>
              <a:rPr lang="ja-JP" altLang="en-US" sz="1800" b="1" dirty="0">
                <a:solidFill>
                  <a:srgbClr val="EC701D"/>
                </a:solidFill>
                <a:latin typeface="Meiryo UI" panose="020B0604030504040204" pitchFamily="50" charset="-128"/>
                <a:ea typeface="Meiryo UI" panose="020B0604030504040204" pitchFamily="50" charset="-128"/>
              </a:rPr>
              <a:t>「家族に関すること」の質問が約半数を占めている。</a:t>
            </a:r>
            <a:endParaRPr lang="ja-JP" altLang="en-US" sz="1800" dirty="0">
              <a:solidFill>
                <a:srgbClr val="333333"/>
              </a:solidFill>
              <a:latin typeface="Meiryo UI" panose="020B0604030504040204" pitchFamily="50" charset="-128"/>
              <a:ea typeface="Meiryo UI" panose="020B0604030504040204" pitchFamily="50" charset="-128"/>
            </a:endParaRPr>
          </a:p>
        </p:txBody>
      </p:sp>
      <p:pic>
        <p:nvPicPr>
          <p:cNvPr id="11" name="図 10" descr="不適切な採用選考の実態イメージ">
            <a:extLst>
              <a:ext uri="{FF2B5EF4-FFF2-40B4-BE49-F238E27FC236}">
                <a16:creationId xmlns:a16="http://schemas.microsoft.com/office/drawing/2014/main" id="{15F70F9B-BA28-3DE4-AFB8-1807BADF8F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04719" y="4917765"/>
            <a:ext cx="2551814" cy="1663783"/>
          </a:xfrm>
          <a:prstGeom prst="rect">
            <a:avLst/>
          </a:prstGeom>
          <a:noFill/>
          <a:ln w="12700">
            <a:solidFill>
              <a:schemeClr val="tx1"/>
            </a:solidFill>
          </a:ln>
        </p:spPr>
      </p:pic>
      <p:sp>
        <p:nvSpPr>
          <p:cNvPr id="12" name="サブタイトル 2">
            <a:extLst>
              <a:ext uri="{FF2B5EF4-FFF2-40B4-BE49-F238E27FC236}">
                <a16:creationId xmlns:a16="http://schemas.microsoft.com/office/drawing/2014/main" id="{04172213-BF96-AB9C-0845-AB418C91810F}"/>
              </a:ext>
            </a:extLst>
          </p:cNvPr>
          <p:cNvSpPr txBox="1">
            <a:spLocks/>
          </p:cNvSpPr>
          <p:nvPr/>
        </p:nvSpPr>
        <p:spPr>
          <a:xfrm>
            <a:off x="5974648" y="5980017"/>
            <a:ext cx="3240000" cy="360000"/>
          </a:xfrm>
          <a:prstGeom prst="rect">
            <a:avLst/>
          </a:prstGeom>
          <a:solidFill>
            <a:srgbClr val="FFE1E1"/>
          </a:solidFill>
          <a:ln w="12700">
            <a:solidFill>
              <a:srgbClr val="FF5050"/>
            </a:solidFill>
          </a:ln>
        </p:spPr>
        <p:txBody>
          <a:bodyPr wrap="none" lIns="72000" tIns="36000" rIns="72000" bIns="3600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spcBef>
                <a:spcPts val="0"/>
              </a:spcBef>
            </a:pPr>
            <a:r>
              <a:rPr lang="en-US" altLang="ja-JP" sz="1600" b="1" dirty="0">
                <a:latin typeface="ＭＳ Ｐゴシック" panose="020B0600070205080204" pitchFamily="50" charset="-128"/>
                <a:ea typeface="ＭＳ Ｐゴシック" panose="020B0600070205080204" pitchFamily="50" charset="-128"/>
              </a:rPr>
              <a:t>※</a:t>
            </a:r>
            <a:r>
              <a:rPr lang="ja-JP" altLang="en-US" sz="1600" b="1" dirty="0">
                <a:solidFill>
                  <a:srgbClr val="323130"/>
                </a:solidFill>
                <a:latin typeface="ＭＳ Ｐゴシック" panose="020B0600070205080204" pitchFamily="50" charset="-128"/>
                <a:ea typeface="ＭＳ Ｐゴシック" panose="020B0600070205080204" pitchFamily="50" charset="-128"/>
              </a:rPr>
              <a:t>個別面接でも、要注意です！</a:t>
            </a:r>
            <a:endParaRPr lang="en-US" altLang="ja-JP" sz="1600" b="1" dirty="0">
              <a:latin typeface="ＭＳ Ｐゴシック" panose="020B0600070205080204" pitchFamily="50" charset="-128"/>
              <a:ea typeface="ＭＳ Ｐゴシック" panose="020B0600070205080204" pitchFamily="50" charset="-128"/>
            </a:endParaRPr>
          </a:p>
        </p:txBody>
      </p:sp>
      <p:sp>
        <p:nvSpPr>
          <p:cNvPr id="13" name="スライド番号プレースホルダー 4">
            <a:extLst>
              <a:ext uri="{FF2B5EF4-FFF2-40B4-BE49-F238E27FC236}">
                <a16:creationId xmlns:a16="http://schemas.microsoft.com/office/drawing/2014/main" id="{677A2516-793C-00A2-FC8D-87D0B031840B}"/>
              </a:ext>
            </a:extLst>
          </p:cNvPr>
          <p:cNvSpPr txBox="1">
            <a:spLocks/>
          </p:cNvSpPr>
          <p:nvPr/>
        </p:nvSpPr>
        <p:spPr>
          <a:xfrm>
            <a:off x="11605191" y="6480000"/>
            <a:ext cx="506185"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C9034EB8-48EA-42D3-8780-D7117E8A13EF}" type="slidenum">
              <a:rPr kumimoji="1" lang="ja-JP" altLang="en-US" sz="2000" b="0" i="0" u="none" strike="noStrike" kern="1200" cap="none" spc="0" normalizeH="0" baseline="0" noProof="0" smtClean="0">
                <a:ln>
                  <a:noFill/>
                </a:ln>
                <a:solidFill>
                  <a:prstClr val="black"/>
                </a:solidFill>
                <a:effectLst/>
                <a:uLnTx/>
                <a:uFillTx/>
                <a:latin typeface="Corbel" panose="020B0503020204020204"/>
                <a:ea typeface="ＭＳ ゴシック" panose="020B0609070205080204" pitchFamily="49"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1" lang="ja-JP" altLang="en-US" sz="2000" b="0" i="0" u="none" strike="noStrike" kern="1200" cap="none" spc="0" normalizeH="0" baseline="0" noProof="0" dirty="0">
              <a:ln>
                <a:noFill/>
              </a:ln>
              <a:solidFill>
                <a:prstClr val="black"/>
              </a:solidFill>
              <a:effectLst/>
              <a:uLnTx/>
              <a:uFillTx/>
              <a:latin typeface="Corbel" panose="020B0503020204020204"/>
              <a:ea typeface="ＭＳ ゴシック" panose="020B0609070205080204" pitchFamily="49" charset="-128"/>
              <a:cs typeface="+mn-cs"/>
            </a:endParaRPr>
          </a:p>
        </p:txBody>
      </p:sp>
      <p:cxnSp>
        <p:nvCxnSpPr>
          <p:cNvPr id="2" name="直線コネクタ 1" descr="かやね社会保険労務士事務所">
            <a:extLst>
              <a:ext uri="{FF2B5EF4-FFF2-40B4-BE49-F238E27FC236}">
                <a16:creationId xmlns:a16="http://schemas.microsoft.com/office/drawing/2014/main" id="{0DF6E8B6-33B0-128F-785D-DAC968A365A7}"/>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77A60DC1-59B6-4BB1-EF06-6E61D0778B05}"/>
              </a:ext>
            </a:extLst>
          </p:cNvPr>
          <p:cNvSpPr txBox="1"/>
          <p:nvPr/>
        </p:nvSpPr>
        <p:spPr>
          <a:xfrm>
            <a:off x="540000" y="216000"/>
            <a:ext cx="3600450"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2</a:t>
            </a:r>
            <a:r>
              <a:rPr lang="ja-JP" altLang="en-US" sz="2800" dirty="0">
                <a:latin typeface="Meiryo UI" panose="020B0604030504040204" pitchFamily="50" charset="-128"/>
                <a:ea typeface="Meiryo UI" panose="020B0604030504040204" pitchFamily="50" charset="-128"/>
              </a:rPr>
              <a:t>．採用</a:t>
            </a:r>
            <a:endParaRPr kumimoji="1" lang="ja-JP" altLang="en-US" sz="28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84CD0FAE-F430-9D16-8A03-0E7852659210}"/>
              </a:ext>
            </a:extLst>
          </p:cNvPr>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a:t>
            </a:r>
            <a:r>
              <a:rPr kumimoji="1" lang="ja-JP" altLang="en-US" dirty="0"/>
              <a:t>９</a:t>
            </a:r>
          </a:p>
        </p:txBody>
      </p:sp>
    </p:spTree>
    <p:extLst>
      <p:ext uri="{BB962C8B-B14F-4D97-AF65-F5344CB8AC3E}">
        <p14:creationId xmlns:p14="http://schemas.microsoft.com/office/powerpoint/2010/main" val="907881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0E40D9D9-CFE3-C930-49A2-E7642332CEEA}"/>
              </a:ext>
            </a:extLst>
          </p:cNvPr>
          <p:cNvSpPr txBox="1"/>
          <p:nvPr/>
        </p:nvSpPr>
        <p:spPr>
          <a:xfrm>
            <a:off x="962010" y="1699612"/>
            <a:ext cx="5370654" cy="2862322"/>
          </a:xfrm>
          <a:prstGeom prst="rect">
            <a:avLst/>
          </a:prstGeom>
          <a:noFill/>
          <a:ln w="31750">
            <a:noFill/>
          </a:ln>
        </p:spPr>
        <p:txBody>
          <a:bodyPr wrap="square" rtlCol="0">
            <a:spAutoFit/>
          </a:bodyPr>
          <a:lstStyle/>
          <a:p>
            <a:pPr marL="180000" indent="-180000"/>
            <a:r>
              <a:rPr lang="ja-JP" altLang="en-US" dirty="0">
                <a:latin typeface="Meiryo UI" panose="020B0604030504040204" pitchFamily="50" charset="-128"/>
                <a:ea typeface="Meiryo UI" panose="020B0604030504040204" pitchFamily="50" charset="-128"/>
              </a:rPr>
              <a:t>◆令和</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3</a:t>
            </a:r>
            <a:r>
              <a:rPr lang="ja-JP" altLang="en-US" dirty="0">
                <a:latin typeface="Meiryo UI" panose="020B0604030504040204" pitchFamily="50" charset="-128"/>
                <a:ea typeface="Meiryo UI" panose="020B0604030504040204" pitchFamily="50" charset="-128"/>
              </a:rPr>
              <a:t>月の新卒内定取り消しは</a:t>
            </a:r>
            <a:r>
              <a:rPr lang="en-US" altLang="ja-JP" dirty="0">
                <a:latin typeface="Meiryo UI" panose="020B0604030504040204" pitchFamily="50" charset="-128"/>
                <a:ea typeface="Meiryo UI" panose="020B0604030504040204" pitchFamily="50" charset="-128"/>
              </a:rPr>
              <a:t>42</a:t>
            </a:r>
            <a:r>
              <a:rPr lang="ja-JP" altLang="en-US" dirty="0">
                <a:latin typeface="Meiryo UI" panose="020B0604030504040204" pitchFamily="50" charset="-128"/>
                <a:ea typeface="Meiryo UI" panose="020B0604030504040204" pitchFamily="50" charset="-128"/>
              </a:rPr>
              <a:t>人（前年は</a:t>
            </a:r>
            <a:r>
              <a:rPr lang="en-US" altLang="ja-JP" dirty="0">
                <a:latin typeface="Meiryo UI" panose="020B0604030504040204" pitchFamily="50" charset="-128"/>
                <a:ea typeface="Meiryo UI" panose="020B0604030504040204" pitchFamily="50" charset="-128"/>
              </a:rPr>
              <a:t>50</a:t>
            </a:r>
            <a:r>
              <a:rPr lang="ja-JP" altLang="en-US" dirty="0">
                <a:latin typeface="Meiryo UI" panose="020B0604030504040204" pitchFamily="50" charset="-128"/>
                <a:ea typeface="Meiryo UI" panose="020B0604030504040204" pitchFamily="50" charset="-128"/>
              </a:rPr>
              <a:t>人）。新型コロナウイルス感染症の影響と考えられる内定取り消し（</a:t>
            </a:r>
            <a:r>
              <a:rPr lang="en-US" altLang="ja-JP" dirty="0">
                <a:latin typeface="Meiryo UI" panose="020B0604030504040204" pitchFamily="50" charset="-128"/>
                <a:ea typeface="Meiryo UI" panose="020B0604030504040204" pitchFamily="50" charset="-128"/>
              </a:rPr>
              <a:t>29</a:t>
            </a:r>
            <a:r>
              <a:rPr lang="ja-JP" altLang="en-US" dirty="0">
                <a:latin typeface="Meiryo UI" panose="020B0604030504040204" pitchFamily="50" charset="-128"/>
                <a:ea typeface="Meiryo UI" panose="020B0604030504040204" pitchFamily="50" charset="-128"/>
              </a:rPr>
              <a:t>人→</a:t>
            </a:r>
            <a:r>
              <a:rPr lang="en-US" altLang="ja-JP" dirty="0">
                <a:latin typeface="Meiryo UI" panose="020B0604030504040204" pitchFamily="50" charset="-128"/>
                <a:ea typeface="Meiryo UI" panose="020B0604030504040204" pitchFamily="50" charset="-128"/>
              </a:rPr>
              <a:t>7</a:t>
            </a:r>
            <a:r>
              <a:rPr lang="ja-JP" altLang="en-US" dirty="0">
                <a:latin typeface="Meiryo UI" panose="020B0604030504040204" pitchFamily="50" charset="-128"/>
                <a:ea typeface="Meiryo UI" panose="020B0604030504040204" pitchFamily="50" charset="-128"/>
              </a:rPr>
              <a:t>人）は大きく減少。</a:t>
            </a:r>
            <a:endParaRPr lang="en-US" altLang="ja-JP" dirty="0">
              <a:latin typeface="Meiryo UI" panose="020B0604030504040204" pitchFamily="50" charset="-128"/>
              <a:ea typeface="Meiryo UI" panose="020B0604030504040204" pitchFamily="50" charset="-128"/>
            </a:endParaRPr>
          </a:p>
          <a:p>
            <a:pPr marL="180000" indent="-180000"/>
            <a:endParaRPr lang="en-US" altLang="ja-JP" dirty="0">
              <a:latin typeface="Meiryo UI" panose="020B0604030504040204" pitchFamily="50" charset="-128"/>
              <a:ea typeface="Meiryo UI" panose="020B0604030504040204" pitchFamily="50" charset="-128"/>
            </a:endParaRPr>
          </a:p>
          <a:p>
            <a:pPr marL="180000" indent="-180000"/>
            <a:r>
              <a:rPr lang="ja-JP" altLang="en-US" dirty="0">
                <a:latin typeface="Meiryo UI" panose="020B0604030504040204" pitchFamily="50" charset="-128"/>
                <a:ea typeface="Meiryo UI" panose="020B0604030504040204" pitchFamily="50" charset="-128"/>
              </a:rPr>
              <a:t>◆新規学卒者の場合、一般に採用内定通知がなされ、誓約書を提出しているような段階では、入社時を始期とする「解約権留保付きの労働契約」が成立していると考えられている。なので、内定取り消しは</a:t>
            </a:r>
            <a:r>
              <a:rPr lang="ja-JP" altLang="en-US" b="1" dirty="0">
                <a:latin typeface="Meiryo UI" panose="020B0604030504040204" pitchFamily="50" charset="-128"/>
                <a:ea typeface="Meiryo UI" panose="020B0604030504040204" pitchFamily="50" charset="-128"/>
              </a:rPr>
              <a:t>解雇に準じ</a:t>
            </a:r>
            <a:r>
              <a:rPr lang="ja-JP" altLang="en-US" dirty="0">
                <a:latin typeface="Meiryo UI" panose="020B0604030504040204" pitchFamily="50" charset="-128"/>
                <a:ea typeface="Meiryo UI" panose="020B0604030504040204" pitchFamily="50" charset="-128"/>
              </a:rPr>
              <a:t>、</a:t>
            </a:r>
            <a:r>
              <a:rPr lang="ja-JP" altLang="en-US" u="sng" dirty="0">
                <a:latin typeface="Meiryo UI" panose="020B0604030504040204" pitchFamily="50" charset="-128"/>
                <a:ea typeface="Meiryo UI" panose="020B0604030504040204" pitchFamily="50" charset="-128"/>
              </a:rPr>
              <a:t>客観的に合理的な理由を欠き、社会通念上相当であると認められない場合</a:t>
            </a:r>
            <a:r>
              <a:rPr lang="ja-JP" altLang="en-US" dirty="0">
                <a:latin typeface="Meiryo UI" panose="020B0604030504040204" pitchFamily="50" charset="-128"/>
                <a:ea typeface="Meiryo UI" panose="020B0604030504040204" pitchFamily="50" charset="-128"/>
              </a:rPr>
              <a:t>は無効になる。</a:t>
            </a:r>
            <a:endParaRPr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03570036-0188-F70D-8775-52BBC8A66939}"/>
              </a:ext>
            </a:extLst>
          </p:cNvPr>
          <p:cNvSpPr txBox="1"/>
          <p:nvPr/>
        </p:nvSpPr>
        <p:spPr>
          <a:xfrm>
            <a:off x="1284789" y="4781774"/>
            <a:ext cx="4725097" cy="1532334"/>
          </a:xfrm>
          <a:prstGeom prst="foldedCorner">
            <a:avLst>
              <a:gd name="adj" fmla="val 10104"/>
            </a:avLst>
          </a:prstGeom>
          <a:solidFill>
            <a:schemeClr val="accent4">
              <a:lumMod val="20000"/>
              <a:lumOff val="80000"/>
            </a:schemeClr>
          </a:solidFill>
          <a:ln w="9525">
            <a:solidFill>
              <a:schemeClr val="tx1"/>
            </a:solidFill>
          </a:ln>
        </p:spPr>
        <p:txBody>
          <a:bodyPr wrap="square" rtlCol="0">
            <a:spAutoFit/>
          </a:bodyPr>
          <a:lstStyle/>
          <a:p>
            <a:endParaRPr lang="en-US" altLang="ja-JP" sz="1200" dirty="0">
              <a:solidFill>
                <a:srgbClr val="333333"/>
              </a:solidFill>
              <a:latin typeface="Meiryo UI" panose="020B0604030504040204" pitchFamily="50" charset="-128"/>
              <a:ea typeface="Meiryo UI" panose="020B0604030504040204" pitchFamily="50" charset="-128"/>
            </a:endParaRPr>
          </a:p>
          <a:p>
            <a:endParaRPr lang="en-US" altLang="ja-JP" sz="1200" dirty="0">
              <a:solidFill>
                <a:srgbClr val="333333"/>
              </a:solidFill>
              <a:latin typeface="Meiryo UI" panose="020B0604030504040204" pitchFamily="50" charset="-128"/>
              <a:ea typeface="Meiryo UI" panose="020B0604030504040204" pitchFamily="50" charset="-128"/>
            </a:endParaRPr>
          </a:p>
          <a:p>
            <a:r>
              <a:rPr lang="ja-JP" altLang="en-US" sz="1200" dirty="0">
                <a:solidFill>
                  <a:srgbClr val="333333"/>
                </a:solidFill>
                <a:latin typeface="Meiryo UI" panose="020B0604030504040204" pitchFamily="50" charset="-128"/>
                <a:ea typeface="Meiryo UI" panose="020B0604030504040204" pitchFamily="50" charset="-128"/>
              </a:rPr>
              <a:t>最近でも</a:t>
            </a:r>
            <a:r>
              <a:rPr lang="en-US" altLang="ja-JP" sz="1200" dirty="0">
                <a:solidFill>
                  <a:srgbClr val="333333"/>
                </a:solidFill>
                <a:latin typeface="Meiryo UI" panose="020B0604030504040204" pitchFamily="50" charset="-128"/>
                <a:ea typeface="Meiryo UI" panose="020B0604030504040204" pitchFamily="50" charset="-128"/>
              </a:rPr>
              <a:t>…</a:t>
            </a:r>
          </a:p>
          <a:p>
            <a:r>
              <a:rPr lang="ja-JP" altLang="en-US" sz="1200" dirty="0">
                <a:solidFill>
                  <a:srgbClr val="333333"/>
                </a:solidFill>
                <a:latin typeface="Meiryo UI" panose="020B0604030504040204" pitchFamily="50" charset="-128"/>
                <a:ea typeface="Meiryo UI" panose="020B0604030504040204" pitchFamily="50" charset="-128"/>
              </a:rPr>
              <a:t>部屋探しアプリを開発する</a:t>
            </a:r>
            <a:r>
              <a:rPr lang="en-US" altLang="ja-JP" sz="1200" dirty="0">
                <a:solidFill>
                  <a:srgbClr val="333333"/>
                </a:solidFill>
                <a:latin typeface="Meiryo UI" panose="020B0604030504040204" pitchFamily="50" charset="-128"/>
                <a:ea typeface="Meiryo UI" panose="020B0604030504040204" pitchFamily="50" charset="-128"/>
              </a:rPr>
              <a:t>IT</a:t>
            </a:r>
            <a:r>
              <a:rPr lang="ja-JP" altLang="en-US" sz="1200" dirty="0">
                <a:solidFill>
                  <a:srgbClr val="333333"/>
                </a:solidFill>
                <a:latin typeface="Meiryo UI" panose="020B0604030504040204" pitchFamily="50" charset="-128"/>
                <a:ea typeface="Meiryo UI" panose="020B0604030504040204" pitchFamily="50" charset="-128"/>
              </a:rPr>
              <a:t>企業（東京都）が、内々定</a:t>
            </a:r>
            <a:r>
              <a:rPr lang="en-US" altLang="ja-JP" sz="1200" dirty="0">
                <a:solidFill>
                  <a:srgbClr val="333333"/>
                </a:solidFill>
                <a:latin typeface="Meiryo UI" panose="020B0604030504040204" pitchFamily="50" charset="-128"/>
                <a:ea typeface="Meiryo UI" panose="020B0604030504040204" pitchFamily="50" charset="-128"/>
              </a:rPr>
              <a:t>47</a:t>
            </a:r>
            <a:r>
              <a:rPr lang="ja-JP" altLang="en-US" sz="1200" dirty="0">
                <a:solidFill>
                  <a:srgbClr val="333333"/>
                </a:solidFill>
                <a:latin typeface="Meiryo UI" panose="020B0604030504040204" pitchFamily="50" charset="-128"/>
                <a:ea typeface="Meiryo UI" panose="020B0604030504040204" pitchFamily="50" charset="-128"/>
              </a:rPr>
              <a:t>人のうち</a:t>
            </a:r>
            <a:r>
              <a:rPr lang="en-US" altLang="ja-JP" sz="1200" dirty="0">
                <a:solidFill>
                  <a:srgbClr val="333333"/>
                </a:solidFill>
                <a:latin typeface="Meiryo UI" panose="020B0604030504040204" pitchFamily="50" charset="-128"/>
                <a:ea typeface="Meiryo UI" panose="020B0604030504040204" pitchFamily="50" charset="-128"/>
              </a:rPr>
              <a:t>21</a:t>
            </a:r>
            <a:r>
              <a:rPr lang="ja-JP" altLang="en-US" sz="1200" dirty="0">
                <a:solidFill>
                  <a:srgbClr val="333333"/>
                </a:solidFill>
                <a:latin typeface="Meiryo UI" panose="020B0604030504040204" pitchFamily="50" charset="-128"/>
                <a:ea typeface="Meiryo UI" panose="020B0604030504040204" pitchFamily="50" charset="-128"/>
              </a:rPr>
              <a:t>人の大量取り消しを行った事を</a:t>
            </a:r>
            <a:r>
              <a:rPr lang="en-US" altLang="ja-JP" sz="1200" dirty="0">
                <a:solidFill>
                  <a:srgbClr val="333333"/>
                </a:solidFill>
                <a:latin typeface="Meiryo UI" panose="020B0604030504040204" pitchFamily="50" charset="-128"/>
                <a:ea typeface="Meiryo UI" panose="020B0604030504040204" pitchFamily="50" charset="-128"/>
              </a:rPr>
              <a:t>2021</a:t>
            </a:r>
            <a:r>
              <a:rPr lang="ja-JP" altLang="en-US" sz="1200" dirty="0">
                <a:solidFill>
                  <a:srgbClr val="333333"/>
                </a:solidFill>
                <a:latin typeface="Meiryo UI" panose="020B0604030504040204" pitchFamily="50" charset="-128"/>
                <a:ea typeface="Meiryo UI" panose="020B0604030504040204" pitchFamily="50" charset="-128"/>
              </a:rPr>
              <a:t>年</a:t>
            </a:r>
            <a:r>
              <a:rPr lang="en-US" altLang="ja-JP" sz="1200" dirty="0">
                <a:solidFill>
                  <a:srgbClr val="333333"/>
                </a:solidFill>
                <a:latin typeface="Meiryo UI" panose="020B0604030504040204" pitchFamily="50" charset="-128"/>
                <a:ea typeface="Meiryo UI" panose="020B0604030504040204" pitchFamily="50" charset="-128"/>
              </a:rPr>
              <a:t>11</a:t>
            </a:r>
            <a:r>
              <a:rPr lang="ja-JP" altLang="en-US" sz="1200" dirty="0">
                <a:solidFill>
                  <a:srgbClr val="333333"/>
                </a:solidFill>
                <a:latin typeface="Meiryo UI" panose="020B0604030504040204" pitchFamily="50" charset="-128"/>
                <a:ea typeface="Meiryo UI" panose="020B0604030504040204" pitchFamily="50" charset="-128"/>
              </a:rPr>
              <a:t>月</a:t>
            </a:r>
            <a:r>
              <a:rPr lang="en-US" altLang="ja-JP" sz="1200" dirty="0">
                <a:solidFill>
                  <a:srgbClr val="333333"/>
                </a:solidFill>
                <a:latin typeface="Meiryo UI" panose="020B0604030504040204" pitchFamily="50" charset="-128"/>
                <a:ea typeface="Meiryo UI" panose="020B0604030504040204" pitchFamily="50" charset="-128"/>
              </a:rPr>
              <a:t>4</a:t>
            </a:r>
            <a:r>
              <a:rPr lang="ja-JP" altLang="en-US" sz="1200" dirty="0">
                <a:solidFill>
                  <a:srgbClr val="333333"/>
                </a:solidFill>
                <a:latin typeface="Meiryo UI" panose="020B0604030504040204" pitchFamily="50" charset="-128"/>
                <a:ea typeface="Meiryo UI" panose="020B0604030504040204" pitchFamily="50" charset="-128"/>
              </a:rPr>
              <a:t>日、公式サイトで明らかにした。</a:t>
            </a:r>
            <a:endParaRPr lang="en-US" altLang="ja-JP" sz="1200" dirty="0">
              <a:solidFill>
                <a:srgbClr val="333333"/>
              </a:solidFill>
              <a:latin typeface="Meiryo UI" panose="020B0604030504040204" pitchFamily="50" charset="-128"/>
              <a:ea typeface="Meiryo UI" panose="020B0604030504040204" pitchFamily="50" charset="-128"/>
            </a:endParaRPr>
          </a:p>
          <a:p>
            <a:r>
              <a:rPr lang="ja-JP" altLang="en-US" sz="1200" dirty="0">
                <a:solidFill>
                  <a:srgbClr val="333333"/>
                </a:solidFill>
                <a:latin typeface="Meiryo UI" panose="020B0604030504040204" pitchFamily="50" charset="-128"/>
                <a:ea typeface="Meiryo UI" panose="020B0604030504040204" pitchFamily="50" charset="-128"/>
              </a:rPr>
              <a:t>内々定者と見られる人たちがツイッター上などで抗議し、騒ぎになったことがきっかけでで公表したとみられている。</a:t>
            </a:r>
            <a:endParaRPr lang="ja-JP" altLang="en-US" sz="12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DC469A8D-7E71-9073-4FE1-71B0C28119D0}"/>
              </a:ext>
            </a:extLst>
          </p:cNvPr>
          <p:cNvSpPr txBox="1"/>
          <p:nvPr/>
        </p:nvSpPr>
        <p:spPr>
          <a:xfrm>
            <a:off x="2057576" y="4782373"/>
            <a:ext cx="3477839" cy="338554"/>
          </a:xfrm>
          <a:prstGeom prst="rect">
            <a:avLst/>
          </a:prstGeom>
          <a:noFill/>
        </p:spPr>
        <p:txBody>
          <a:bodyPr wrap="square" rtlCol="0">
            <a:spAutoFit/>
          </a:bodyPr>
          <a:lstStyle/>
          <a:p>
            <a:pPr algn="ctr"/>
            <a:r>
              <a:rPr lang="en-US" altLang="ja-JP" sz="1600" b="1" dirty="0">
                <a:latin typeface="Meiryo UI" panose="020B0604030504040204" pitchFamily="50" charset="-128"/>
                <a:ea typeface="Meiryo UI" panose="020B0604030504040204" pitchFamily="50" charset="-128"/>
              </a:rPr>
              <a:t>SNS</a:t>
            </a:r>
            <a:r>
              <a:rPr lang="ja-JP" altLang="en-US" sz="1600" b="1" dirty="0">
                <a:latin typeface="Meiryo UI" panose="020B0604030504040204" pitchFamily="50" charset="-128"/>
                <a:ea typeface="Meiryo UI" panose="020B0604030504040204" pitchFamily="50" charset="-128"/>
              </a:rPr>
              <a:t>で炎上も！</a:t>
            </a:r>
          </a:p>
        </p:txBody>
      </p:sp>
      <p:sp>
        <p:nvSpPr>
          <p:cNvPr id="11" name="字幕 7">
            <a:extLst>
              <a:ext uri="{FF2B5EF4-FFF2-40B4-BE49-F238E27FC236}">
                <a16:creationId xmlns:a16="http://schemas.microsoft.com/office/drawing/2014/main" id="{4C14E15A-3184-D808-DE5D-D5CAB3421A69}"/>
              </a:ext>
            </a:extLst>
          </p:cNvPr>
          <p:cNvSpPr txBox="1">
            <a:spLocks/>
          </p:cNvSpPr>
          <p:nvPr/>
        </p:nvSpPr>
        <p:spPr>
          <a:xfrm>
            <a:off x="864000" y="936000"/>
            <a:ext cx="1800270" cy="386054"/>
          </a:xfrm>
          <a:prstGeom prst="rect">
            <a:avLst/>
          </a:prstGeom>
          <a:noFill/>
        </p:spPr>
        <p:txBody>
          <a:bodyPr vert="horz" wrap="square" lIns="91440" tIns="72000" rIns="91440" bIns="36000" rtlCol="0">
            <a:sp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b="1" dirty="0">
                <a:latin typeface="Meiryo UI" panose="020B0604030504040204" pitchFamily="50" charset="-128"/>
                <a:ea typeface="Meiryo UI" panose="020B0604030504040204" pitchFamily="50" charset="-128"/>
              </a:rPr>
              <a:t>内定取り消し</a:t>
            </a:r>
            <a:endParaRPr lang="en-US" altLang="ja-JP" sz="2000" b="1" dirty="0">
              <a:latin typeface="Meiryo UI" panose="020B0604030504040204" pitchFamily="50" charset="-128"/>
              <a:ea typeface="Meiryo UI" panose="020B0604030504040204" pitchFamily="50" charset="-128"/>
            </a:endParaRPr>
          </a:p>
        </p:txBody>
      </p:sp>
      <p:sp>
        <p:nvSpPr>
          <p:cNvPr id="12" name="スライド番号プレースホルダー 4">
            <a:extLst>
              <a:ext uri="{FF2B5EF4-FFF2-40B4-BE49-F238E27FC236}">
                <a16:creationId xmlns:a16="http://schemas.microsoft.com/office/drawing/2014/main" id="{BCCC9979-CCF9-51CD-26D9-D024BC329FC9}"/>
              </a:ext>
            </a:extLst>
          </p:cNvPr>
          <p:cNvSpPr txBox="1">
            <a:spLocks/>
          </p:cNvSpPr>
          <p:nvPr/>
        </p:nvSpPr>
        <p:spPr>
          <a:xfrm>
            <a:off x="11605191" y="6480000"/>
            <a:ext cx="506185"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C9034EB8-48EA-42D3-8780-D7117E8A13EF}" type="slidenum">
              <a:rPr kumimoji="1" lang="ja-JP" altLang="en-US" sz="2000" b="0" i="0" u="none" strike="noStrike" kern="1200" cap="none" spc="0" normalizeH="0" baseline="0" noProof="0" smtClean="0">
                <a:ln>
                  <a:noFill/>
                </a:ln>
                <a:solidFill>
                  <a:prstClr val="black"/>
                </a:solidFill>
                <a:effectLst/>
                <a:uLnTx/>
                <a:uFillTx/>
                <a:latin typeface="Corbel" panose="020B0503020204020204"/>
                <a:ea typeface="ＭＳ ゴシック" panose="020B0609070205080204" pitchFamily="49"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1" lang="ja-JP" altLang="en-US" sz="2000" b="0" i="0" u="none" strike="noStrike" kern="1200" cap="none" spc="0" normalizeH="0" baseline="0" noProof="0" dirty="0">
              <a:ln>
                <a:noFill/>
              </a:ln>
              <a:solidFill>
                <a:prstClr val="black"/>
              </a:solidFill>
              <a:effectLst/>
              <a:uLnTx/>
              <a:uFillTx/>
              <a:latin typeface="Corbel" panose="020B0503020204020204"/>
              <a:ea typeface="ＭＳ ゴシック" panose="020B0609070205080204" pitchFamily="49" charset="-128"/>
              <a:cs typeface="+mn-cs"/>
            </a:endParaRPr>
          </a:p>
        </p:txBody>
      </p:sp>
      <p:cxnSp>
        <p:nvCxnSpPr>
          <p:cNvPr id="2" name="直線コネクタ 1" descr="かやね社会保険労務士事務所">
            <a:extLst>
              <a:ext uri="{FF2B5EF4-FFF2-40B4-BE49-F238E27FC236}">
                <a16:creationId xmlns:a16="http://schemas.microsoft.com/office/drawing/2014/main" id="{FABB1A97-41AF-0F11-1B59-D5F69E0AAE57}"/>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59384419-231B-91F8-2DD9-454D2FE7DD31}"/>
              </a:ext>
            </a:extLst>
          </p:cNvPr>
          <p:cNvSpPr txBox="1"/>
          <p:nvPr/>
        </p:nvSpPr>
        <p:spPr>
          <a:xfrm>
            <a:off x="540000" y="216000"/>
            <a:ext cx="3600450"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2</a:t>
            </a:r>
            <a:r>
              <a:rPr lang="ja-JP" altLang="en-US" sz="2800" dirty="0">
                <a:latin typeface="Meiryo UI" panose="020B0604030504040204" pitchFamily="50" charset="-128"/>
                <a:ea typeface="Meiryo UI" panose="020B0604030504040204" pitchFamily="50" charset="-128"/>
              </a:rPr>
              <a:t>．採用</a:t>
            </a:r>
            <a:endParaRPr kumimoji="1" lang="ja-JP" altLang="en-US" sz="28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5CC6A1AA-A36B-A42E-BBD4-26FAB1FB947C}"/>
              </a:ext>
            </a:extLst>
          </p:cNvPr>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a:t>
            </a:r>
            <a:r>
              <a:rPr lang="en-US" altLang="ja-JP" dirty="0"/>
              <a:t>10</a:t>
            </a:r>
            <a:endParaRPr kumimoji="1" lang="ja-JP" altLang="en-US" dirty="0"/>
          </a:p>
        </p:txBody>
      </p:sp>
      <p:pic>
        <p:nvPicPr>
          <p:cNvPr id="5" name="図 4">
            <a:extLst>
              <a:ext uri="{FF2B5EF4-FFF2-40B4-BE49-F238E27FC236}">
                <a16:creationId xmlns:a16="http://schemas.microsoft.com/office/drawing/2014/main" id="{EA24FC62-5204-6152-6F4C-EB4E18C7BE05}"/>
              </a:ext>
            </a:extLst>
          </p:cNvPr>
          <p:cNvPicPr>
            <a:picLocks noChangeAspect="1"/>
          </p:cNvPicPr>
          <p:nvPr/>
        </p:nvPicPr>
        <p:blipFill>
          <a:blip r:embed="rId2"/>
          <a:stretch>
            <a:fillRect/>
          </a:stretch>
        </p:blipFill>
        <p:spPr>
          <a:xfrm>
            <a:off x="6904652" y="954446"/>
            <a:ext cx="4292081" cy="5771649"/>
          </a:xfrm>
          <a:prstGeom prst="rect">
            <a:avLst/>
          </a:prstGeom>
          <a:ln w="12700">
            <a:solidFill>
              <a:schemeClr val="tx1"/>
            </a:solidFill>
          </a:ln>
        </p:spPr>
      </p:pic>
      <p:sp>
        <p:nvSpPr>
          <p:cNvPr id="3" name="テキスト ボックス 2">
            <a:extLst>
              <a:ext uri="{FF2B5EF4-FFF2-40B4-BE49-F238E27FC236}">
                <a16:creationId xmlns:a16="http://schemas.microsoft.com/office/drawing/2014/main" id="{146643EE-1E74-F1C8-77D5-ACC69C358E31}"/>
              </a:ext>
            </a:extLst>
          </p:cNvPr>
          <p:cNvSpPr txBox="1"/>
          <p:nvPr/>
        </p:nvSpPr>
        <p:spPr>
          <a:xfrm>
            <a:off x="5036824" y="926640"/>
            <a:ext cx="1563329" cy="276999"/>
          </a:xfrm>
          <a:prstGeom prst="rect">
            <a:avLst/>
          </a:prstGeom>
          <a:noFill/>
        </p:spPr>
        <p:txBody>
          <a:bodyPr wrap="square" rtlCol="0">
            <a:spAutoFit/>
          </a:bodyPr>
          <a:lstStyle/>
          <a:p>
            <a:r>
              <a:rPr kumimoji="1" lang="ja-JP" altLang="en-US" sz="1200" dirty="0"/>
              <a:t>テキスト</a:t>
            </a:r>
            <a:r>
              <a:rPr kumimoji="1" lang="en-US" altLang="ja-JP" sz="1200" dirty="0"/>
              <a:t>P13</a:t>
            </a:r>
            <a:endParaRPr kumimoji="1" lang="ja-JP" altLang="en-US" sz="1200" dirty="0"/>
          </a:p>
        </p:txBody>
      </p:sp>
    </p:spTree>
    <p:extLst>
      <p:ext uri="{BB962C8B-B14F-4D97-AF65-F5344CB8AC3E}">
        <p14:creationId xmlns:p14="http://schemas.microsoft.com/office/powerpoint/2010/main" val="2760584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AB8BF47F-4157-3CB0-2C25-23F21F68859B}"/>
              </a:ext>
            </a:extLst>
          </p:cNvPr>
          <p:cNvSpPr txBox="1"/>
          <p:nvPr/>
        </p:nvSpPr>
        <p:spPr>
          <a:xfrm>
            <a:off x="1174080" y="1433776"/>
            <a:ext cx="8424000" cy="2704843"/>
          </a:xfrm>
          <a:prstGeom prst="rect">
            <a:avLst/>
          </a:prstGeom>
          <a:noFill/>
          <a:ln w="31750">
            <a:noFill/>
          </a:ln>
        </p:spPr>
        <p:txBody>
          <a:bodyPr wrap="square" rtlCol="0">
            <a:spAutoFit/>
          </a:bodyPr>
          <a:lstStyle/>
          <a:p>
            <a:pPr marL="165593" indent="-165593">
              <a:lnSpc>
                <a:spcPts val="100"/>
              </a:lnSpc>
            </a:pPr>
            <a:endParaRPr lang="en-US" altLang="ja-JP" dirty="0">
              <a:latin typeface="Meiryo UI" panose="020B0604030504040204" pitchFamily="50" charset="-128"/>
              <a:ea typeface="Meiryo UI" panose="020B0604030504040204" pitchFamily="50" charset="-128"/>
            </a:endParaRPr>
          </a:p>
          <a:p>
            <a:pPr marL="165593" indent="-165593">
              <a:lnSpc>
                <a:spcPts val="100"/>
              </a:lnSpc>
            </a:pPr>
            <a:endParaRPr lang="en-US" altLang="ja-JP" dirty="0">
              <a:latin typeface="Meiryo UI" panose="020B0604030504040204" pitchFamily="50" charset="-128"/>
              <a:ea typeface="Meiryo UI" panose="020B0604030504040204" pitchFamily="50" charset="-128"/>
            </a:endParaRPr>
          </a:p>
          <a:p>
            <a:pPr marL="165593" indent="-165593">
              <a:lnSpc>
                <a:spcPts val="100"/>
              </a:lnSpc>
            </a:pPr>
            <a:endParaRPr lang="en-US" altLang="ja-JP" dirty="0">
              <a:latin typeface="Meiryo UI" panose="020B0604030504040204" pitchFamily="50" charset="-128"/>
              <a:ea typeface="Meiryo UI" panose="020B0604030504040204" pitchFamily="50" charset="-128"/>
            </a:endParaRPr>
          </a:p>
          <a:p>
            <a:pPr marL="165593" indent="-165593">
              <a:lnSpc>
                <a:spcPts val="100"/>
              </a:lnSpc>
            </a:pPr>
            <a:endParaRPr lang="en-US" altLang="ja-JP" dirty="0">
              <a:latin typeface="Meiryo UI" panose="020B0604030504040204" pitchFamily="50" charset="-128"/>
              <a:ea typeface="Meiryo UI" panose="020B0604030504040204" pitchFamily="50" charset="-128"/>
            </a:endParaRPr>
          </a:p>
          <a:p>
            <a:pPr marL="165593" indent="-165593">
              <a:lnSpc>
                <a:spcPts val="100"/>
              </a:lnSpc>
            </a:pPr>
            <a:endParaRPr lang="en-US" altLang="ja-JP" dirty="0">
              <a:latin typeface="Meiryo UI" panose="020B0604030504040204" pitchFamily="50" charset="-128"/>
              <a:ea typeface="Meiryo UI" panose="020B0604030504040204" pitchFamily="50" charset="-128"/>
            </a:endParaRPr>
          </a:p>
          <a:p>
            <a:pPr marL="165593" indent="-165593">
              <a:lnSpc>
                <a:spcPts val="100"/>
              </a:lnSpc>
            </a:pPr>
            <a:endParaRPr lang="en-US" altLang="ja-JP" dirty="0">
              <a:latin typeface="Meiryo UI" panose="020B0604030504040204" pitchFamily="50" charset="-128"/>
              <a:ea typeface="Meiryo UI" panose="020B0604030504040204" pitchFamily="50" charset="-128"/>
            </a:endParaRPr>
          </a:p>
          <a:p>
            <a:pPr marL="165593" indent="-165593">
              <a:lnSpc>
                <a:spcPts val="100"/>
              </a:lnSpc>
            </a:pPr>
            <a:endParaRPr lang="en-US" altLang="ja-JP"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r>
              <a:rPr lang="ja-JP" altLang="en-US" sz="2000" dirty="0">
                <a:latin typeface="Meiryo UI" panose="020B0604030504040204" pitchFamily="50" charset="-128"/>
                <a:ea typeface="Meiryo UI" panose="020B0604030504040204" pitchFamily="50" charset="-128"/>
              </a:rPr>
              <a:t>◆客観的で合理的な理由　（労働契約法</a:t>
            </a:r>
            <a:r>
              <a:rPr lang="en-US" altLang="ja-JP" sz="2000" dirty="0">
                <a:latin typeface="Meiryo UI" panose="020B0604030504040204" pitchFamily="50" charset="-128"/>
                <a:ea typeface="Meiryo UI" panose="020B0604030504040204" pitchFamily="50" charset="-128"/>
              </a:rPr>
              <a:t>16</a:t>
            </a:r>
            <a:r>
              <a:rPr lang="ja-JP" altLang="en-US" sz="2000" dirty="0">
                <a:latin typeface="Meiryo UI" panose="020B0604030504040204" pitchFamily="50" charset="-128"/>
                <a:ea typeface="Meiryo UI" panose="020B0604030504040204" pitchFamily="50" charset="-128"/>
              </a:rPr>
              <a:t>条適用）</a:t>
            </a: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endParaRPr lang="en-US" altLang="ja-JP" sz="2000" dirty="0">
              <a:latin typeface="Meiryo UI" panose="020B0604030504040204" pitchFamily="50" charset="-128"/>
              <a:ea typeface="Meiryo UI" panose="020B0604030504040204" pitchFamily="50" charset="-128"/>
            </a:endParaRPr>
          </a:p>
          <a:p>
            <a:pPr marL="165593" indent="-165593">
              <a:lnSpc>
                <a:spcPts val="100"/>
              </a:lnSpc>
            </a:pPr>
            <a:r>
              <a:rPr lang="ja-JP" altLang="en-US" sz="2000" dirty="0">
                <a:latin typeface="Meiryo UI" panose="020B0604030504040204" pitchFamily="50" charset="-128"/>
                <a:ea typeface="Meiryo UI" panose="020B0604030504040204" pitchFamily="50" charset="-128"/>
              </a:rPr>
              <a:t>◆社会通念上相当として是認</a:t>
            </a:r>
            <a:endParaRPr lang="en-US" altLang="ja-JP" sz="2000" dirty="0">
              <a:latin typeface="Meiryo UI" panose="020B0604030504040204" pitchFamily="50" charset="-128"/>
              <a:ea typeface="Meiryo UI" panose="020B0604030504040204" pitchFamily="50" charset="-128"/>
            </a:endParaRPr>
          </a:p>
          <a:p>
            <a:pPr marL="165593" indent="-165593"/>
            <a:r>
              <a:rPr lang="ja-JP" altLang="en-US" sz="2000" dirty="0">
                <a:latin typeface="Meiryo UI" panose="020B0604030504040204" pitchFamily="50" charset="-128"/>
                <a:ea typeface="Meiryo UI" panose="020B0604030504040204" pitchFamily="50" charset="-128"/>
              </a:rPr>
              <a:t>　○学校を卒業できない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卒業条件が採用条件</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と明示すること　➡○</a:t>
            </a:r>
            <a:endParaRPr lang="en-US" altLang="ja-JP" sz="2000" dirty="0">
              <a:latin typeface="Meiryo UI" panose="020B0604030504040204" pitchFamily="50" charset="-128"/>
              <a:ea typeface="Meiryo UI" panose="020B0604030504040204" pitchFamily="50" charset="-128"/>
            </a:endParaRPr>
          </a:p>
          <a:p>
            <a:pPr marL="165593" indent="-165593"/>
            <a:r>
              <a:rPr lang="ja-JP" altLang="en-US" sz="2000" dirty="0">
                <a:latin typeface="Meiryo UI" panose="020B0604030504040204" pitchFamily="50" charset="-128"/>
                <a:ea typeface="Meiryo UI" panose="020B0604030504040204" pitchFamily="50" charset="-128"/>
              </a:rPr>
              <a:t>　○健康状態が悪い場合　 ➡ △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内定後の著しい悪化、虚偽の報告</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○提出書類の虚偽記載や面接時の不実の申述　 ➡△</a:t>
            </a:r>
            <a:endParaRPr lang="en-US" altLang="ja-JP" sz="2000" dirty="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○会社の経営環境の悪化　 ➡ △ 　　</a:t>
            </a:r>
            <a:endParaRPr lang="en-US" altLang="ja-JP" sz="2000" dirty="0">
              <a:latin typeface="Meiryo UI" panose="020B0604030504040204" pitchFamily="50" charset="-128"/>
              <a:ea typeface="Meiryo UI" panose="020B0604030504040204" pitchFamily="50" charset="-128"/>
            </a:endParaRPr>
          </a:p>
          <a:p>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内定取り消しが認められる可能性のある具体的なケース</a:t>
            </a: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endParaRPr lang="en-US" altLang="ja-JP" sz="2000" dirty="0">
              <a:latin typeface="Meiryo UI" panose="020B0604030504040204" pitchFamily="50" charset="-128"/>
              <a:ea typeface="Meiryo UI" panose="020B0604030504040204" pitchFamily="50" charset="-128"/>
            </a:endParaRPr>
          </a:p>
          <a:p>
            <a:pPr>
              <a:lnSpc>
                <a:spcPts val="100"/>
              </a:lnSpc>
            </a:pPr>
            <a:r>
              <a:rPr lang="ja-JP" altLang="en-US" sz="2000" dirty="0">
                <a:latin typeface="Meiryo UI" panose="020B0604030504040204" pitchFamily="50" charset="-128"/>
                <a:ea typeface="Meiryo UI" panose="020B0604030504040204" pitchFamily="50" charset="-128"/>
              </a:rPr>
              <a:t>◆やむを得ない事情に内定取り消し（労基法</a:t>
            </a:r>
            <a:r>
              <a:rPr lang="en-US" altLang="ja-JP" sz="2000" dirty="0">
                <a:latin typeface="Meiryo UI" panose="020B0604030504040204" pitchFamily="50" charset="-128"/>
                <a:ea typeface="Meiryo UI" panose="020B0604030504040204" pitchFamily="50" charset="-128"/>
              </a:rPr>
              <a:t>20</a:t>
            </a:r>
            <a:r>
              <a:rPr lang="ja-JP" altLang="en-US" sz="2000" dirty="0">
                <a:latin typeface="Meiryo UI" panose="020B0604030504040204" pitchFamily="50" charset="-128"/>
                <a:ea typeface="Meiryo UI" panose="020B0604030504040204" pitchFamily="50" charset="-128"/>
              </a:rPr>
              <a:t>条、</a:t>
            </a:r>
            <a:r>
              <a:rPr lang="en-US" altLang="ja-JP" sz="2000" dirty="0">
                <a:latin typeface="Meiryo UI" panose="020B0604030504040204" pitchFamily="50" charset="-128"/>
                <a:ea typeface="Meiryo UI" panose="020B0604030504040204" pitchFamily="50" charset="-128"/>
              </a:rPr>
              <a:t>22</a:t>
            </a:r>
            <a:r>
              <a:rPr lang="ja-JP" altLang="en-US" sz="2000" dirty="0">
                <a:latin typeface="Meiryo UI" panose="020B0604030504040204" pitchFamily="50" charset="-128"/>
                <a:ea typeface="Meiryo UI" panose="020B0604030504040204" pitchFamily="50" charset="-128"/>
              </a:rPr>
              <a:t>条適用）</a:t>
            </a:r>
            <a:endParaRPr lang="en-US" altLang="ja-JP" sz="20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42487B9A-9492-0097-CBAF-FEFF47C14D85}"/>
              </a:ext>
            </a:extLst>
          </p:cNvPr>
          <p:cNvSpPr txBox="1"/>
          <p:nvPr/>
        </p:nvSpPr>
        <p:spPr>
          <a:xfrm>
            <a:off x="1183605" y="4673687"/>
            <a:ext cx="10617870" cy="1723549"/>
          </a:xfrm>
          <a:prstGeom prst="rect">
            <a:avLst/>
          </a:prstGeom>
          <a:noFill/>
          <a:ln w="31750">
            <a:noFill/>
          </a:ln>
        </p:spPr>
        <p:txBody>
          <a:bodyPr wrap="square" rtlCol="0">
            <a:spAutoFit/>
          </a:bodyPr>
          <a:lstStyle/>
          <a:p>
            <a:pPr marL="180000" indent="-180000"/>
            <a:r>
              <a:rPr lang="ja-JP" altLang="en-US" sz="2000" dirty="0">
                <a:latin typeface="Meiryo UI" panose="020B0604030504040204" pitchFamily="50" charset="-128"/>
                <a:ea typeface="Meiryo UI" panose="020B0604030504040204" pitchFamily="50" charset="-128"/>
              </a:rPr>
              <a:t>◆求職者の期待を高める行為を複数回、他社への入社可能性を放棄させる、説明が直前、期待権を侵害したという不法行為（民法</a:t>
            </a:r>
            <a:r>
              <a:rPr lang="en-US" altLang="ja-JP" sz="2000" dirty="0">
                <a:latin typeface="Meiryo UI" panose="020B0604030504040204" pitchFamily="50" charset="-128"/>
                <a:ea typeface="Meiryo UI" panose="020B0604030504040204" pitchFamily="50" charset="-128"/>
              </a:rPr>
              <a:t>709</a:t>
            </a:r>
            <a:r>
              <a:rPr lang="ja-JP" altLang="en-US" sz="2000" dirty="0">
                <a:latin typeface="Meiryo UI" panose="020B0604030504040204" pitchFamily="50" charset="-128"/>
                <a:ea typeface="Meiryo UI" panose="020B0604030504040204" pitchFamily="50" charset="-128"/>
              </a:rPr>
              <a:t>条）に基づく損害賠償請求が認められ、会社負けた。</a:t>
            </a:r>
            <a:r>
              <a:rPr lang="ja-JP" altLang="en-US" sz="1200" dirty="0">
                <a:latin typeface="Meiryo UI" panose="020B0604030504040204" pitchFamily="50" charset="-128"/>
                <a:ea typeface="Meiryo UI" panose="020B0604030504040204" pitchFamily="50" charset="-128"/>
              </a:rPr>
              <a:t>（コーセーアールイー（第</a:t>
            </a:r>
            <a:r>
              <a:rPr lang="en-US" altLang="ja-JP" sz="1200" dirty="0">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）事件　福岡高裁Ｈ</a:t>
            </a:r>
            <a:r>
              <a:rPr lang="en-US" altLang="ja-JP" sz="1200" dirty="0">
                <a:latin typeface="Meiryo UI" panose="020B0604030504040204" pitchFamily="50" charset="-128"/>
                <a:ea typeface="Meiryo UI" panose="020B0604030504040204" pitchFamily="50" charset="-128"/>
              </a:rPr>
              <a:t>23.3.10</a:t>
            </a:r>
            <a:r>
              <a:rPr lang="ja-JP" altLang="en-US" sz="1200" dirty="0">
                <a:latin typeface="Meiryo UI" panose="020B0604030504040204" pitchFamily="50" charset="-128"/>
                <a:ea typeface="Meiryo UI" panose="020B0604030504040204" pitchFamily="50" charset="-128"/>
              </a:rPr>
              <a:t>判決）</a:t>
            </a:r>
            <a:endParaRPr lang="en-US" altLang="ja-JP" dirty="0">
              <a:latin typeface="Meiryo UI" panose="020B0604030504040204" pitchFamily="50" charset="-128"/>
              <a:ea typeface="Meiryo UI" panose="020B0604030504040204" pitchFamily="50" charset="-128"/>
            </a:endParaRPr>
          </a:p>
          <a:p>
            <a:pPr algn="ctr"/>
            <a:endParaRPr lang="en-US" altLang="ja-JP" b="1" dirty="0">
              <a:solidFill>
                <a:srgbClr val="FF0000"/>
              </a:solidFill>
              <a:latin typeface="Meiryo UI" panose="020B0604030504040204" pitchFamily="50" charset="-128"/>
              <a:ea typeface="Meiryo UI" panose="020B0604030504040204" pitchFamily="50" charset="-128"/>
            </a:endParaRPr>
          </a:p>
          <a:p>
            <a:pPr algn="ctr"/>
            <a:r>
              <a:rPr lang="en-US" altLang="ja-JP" b="1" dirty="0">
                <a:solidFill>
                  <a:srgbClr val="FF0000"/>
                </a:solidFill>
                <a:latin typeface="Meiryo UI" panose="020B0604030504040204" pitchFamily="50" charset="-128"/>
                <a:ea typeface="Meiryo UI" panose="020B0604030504040204" pitchFamily="50" charset="-128"/>
              </a:rPr>
              <a:t> </a:t>
            </a:r>
            <a:r>
              <a:rPr lang="ja-JP" altLang="en-US" b="1" dirty="0">
                <a:solidFill>
                  <a:srgbClr val="FF0000"/>
                </a:solidFill>
                <a:latin typeface="Meiryo UI" panose="020B0604030504040204" pitchFamily="50" charset="-128"/>
                <a:ea typeface="Meiryo UI" panose="020B0604030504040204" pitchFamily="50" charset="-128"/>
              </a:rPr>
              <a:t>内々定通知書等に工夫を！</a:t>
            </a:r>
            <a:endParaRPr lang="en-US" altLang="ja-JP" b="1" dirty="0">
              <a:solidFill>
                <a:srgbClr val="FF0000"/>
              </a:solidFill>
              <a:latin typeface="Meiryo UI" panose="020B0604030504040204" pitchFamily="50" charset="-128"/>
              <a:ea typeface="Meiryo UI" panose="020B0604030504040204" pitchFamily="50" charset="-128"/>
            </a:endParaRPr>
          </a:p>
          <a:p>
            <a:pPr algn="ctr"/>
            <a:r>
              <a:rPr lang="ja-JP" altLang="en-US" b="1" dirty="0">
                <a:latin typeface="Meiryo UI" panose="020B0604030504040204" pitchFamily="50" charset="-128"/>
                <a:ea typeface="Meiryo UI" panose="020B0604030504040204" pitchFamily="50" charset="-128"/>
              </a:rPr>
              <a:t>「内々定なので内定日までの就職活動へ制限は加えない」ことを明記する。</a:t>
            </a: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p:txBody>
      </p:sp>
      <p:sp>
        <p:nvSpPr>
          <p:cNvPr id="9" name="字幕 7">
            <a:extLst>
              <a:ext uri="{FF2B5EF4-FFF2-40B4-BE49-F238E27FC236}">
                <a16:creationId xmlns:a16="http://schemas.microsoft.com/office/drawing/2014/main" id="{1A65C8EB-F9F8-BC27-807A-FAD9128C7757}"/>
              </a:ext>
            </a:extLst>
          </p:cNvPr>
          <p:cNvSpPr txBox="1">
            <a:spLocks/>
          </p:cNvSpPr>
          <p:nvPr/>
        </p:nvSpPr>
        <p:spPr>
          <a:xfrm>
            <a:off x="864000" y="936000"/>
            <a:ext cx="2497500" cy="386054"/>
          </a:xfrm>
          <a:prstGeom prst="rect">
            <a:avLst/>
          </a:prstGeom>
          <a:noFill/>
        </p:spPr>
        <p:txBody>
          <a:bodyPr vert="horz" wrap="square" lIns="91440" tIns="72000" rIns="91440" bIns="36000" rtlCol="0">
            <a:sp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b="1" dirty="0">
                <a:latin typeface="Meiryo UI" panose="020B0604030504040204" pitchFamily="50" charset="-128"/>
                <a:ea typeface="Meiryo UI" panose="020B0604030504040204" pitchFamily="50" charset="-128"/>
              </a:rPr>
              <a:t>内定取り消し時には</a:t>
            </a:r>
            <a:endParaRPr lang="en-US" altLang="ja-JP" sz="2000" b="1" dirty="0">
              <a:latin typeface="Meiryo UI" panose="020B0604030504040204" pitchFamily="50" charset="-128"/>
              <a:ea typeface="Meiryo UI" panose="020B0604030504040204" pitchFamily="50" charset="-128"/>
            </a:endParaRPr>
          </a:p>
        </p:txBody>
      </p:sp>
      <p:sp>
        <p:nvSpPr>
          <p:cNvPr id="10" name="字幕 7">
            <a:extLst>
              <a:ext uri="{FF2B5EF4-FFF2-40B4-BE49-F238E27FC236}">
                <a16:creationId xmlns:a16="http://schemas.microsoft.com/office/drawing/2014/main" id="{6221E6B5-9FB6-8918-9A93-84E930896EF3}"/>
              </a:ext>
            </a:extLst>
          </p:cNvPr>
          <p:cNvSpPr txBox="1">
            <a:spLocks/>
          </p:cNvSpPr>
          <p:nvPr/>
        </p:nvSpPr>
        <p:spPr>
          <a:xfrm>
            <a:off x="864000" y="4212000"/>
            <a:ext cx="2059350" cy="386054"/>
          </a:xfrm>
          <a:prstGeom prst="rect">
            <a:avLst/>
          </a:prstGeom>
          <a:noFill/>
        </p:spPr>
        <p:txBody>
          <a:bodyPr vert="horz" wrap="square" lIns="91440" tIns="72000" rIns="91440" bIns="36000" rtlCol="0">
            <a:sp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b="1" dirty="0">
                <a:latin typeface="Meiryo UI" panose="020B0604030504040204" pitchFamily="50" charset="-128"/>
                <a:ea typeface="Meiryo UI" panose="020B0604030504040204" pitchFamily="50" charset="-128"/>
              </a:rPr>
              <a:t>内々定取り消し</a:t>
            </a:r>
            <a:endParaRPr lang="en-US" altLang="ja-JP" sz="2000" b="1" dirty="0">
              <a:latin typeface="Meiryo UI" panose="020B0604030504040204" pitchFamily="50" charset="-128"/>
              <a:ea typeface="Meiryo UI" panose="020B0604030504040204" pitchFamily="50" charset="-128"/>
            </a:endParaRPr>
          </a:p>
        </p:txBody>
      </p:sp>
      <p:pic>
        <p:nvPicPr>
          <p:cNvPr id="2050" name="Picture 2" descr="内定を貰えない人のイラスト（女性）">
            <a:extLst>
              <a:ext uri="{FF2B5EF4-FFF2-40B4-BE49-F238E27FC236}">
                <a16:creationId xmlns:a16="http://schemas.microsoft.com/office/drawing/2014/main" id="{4F46031B-1AB6-DAA0-DAB0-E92FC1A51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7605" y="2371031"/>
            <a:ext cx="1887709" cy="1887709"/>
          </a:xfrm>
          <a:prstGeom prst="rect">
            <a:avLst/>
          </a:prstGeom>
          <a:noFill/>
          <a:extLst>
            <a:ext uri="{909E8E84-426E-40DD-AFC4-6F175D3DCCD1}">
              <a14:hiddenFill xmlns:a14="http://schemas.microsoft.com/office/drawing/2010/main">
                <a:solidFill>
                  <a:srgbClr val="FFFFFF"/>
                </a:solidFill>
              </a14:hiddenFill>
            </a:ext>
          </a:extLst>
        </p:spPr>
      </p:pic>
      <p:sp>
        <p:nvSpPr>
          <p:cNvPr id="11" name="スライド番号プレースホルダー 4">
            <a:extLst>
              <a:ext uri="{FF2B5EF4-FFF2-40B4-BE49-F238E27FC236}">
                <a16:creationId xmlns:a16="http://schemas.microsoft.com/office/drawing/2014/main" id="{134F3B1C-52E6-B61F-84AE-BEEA70D4ABCE}"/>
              </a:ext>
            </a:extLst>
          </p:cNvPr>
          <p:cNvSpPr txBox="1">
            <a:spLocks/>
          </p:cNvSpPr>
          <p:nvPr/>
        </p:nvSpPr>
        <p:spPr>
          <a:xfrm>
            <a:off x="11605191" y="6480000"/>
            <a:ext cx="506185"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C9034EB8-48EA-42D3-8780-D7117E8A13EF}" type="slidenum">
              <a:rPr kumimoji="1" lang="ja-JP" altLang="en-US" sz="2000" b="0" i="0" u="none" strike="noStrike" kern="1200" cap="none" spc="0" normalizeH="0" baseline="0" noProof="0" smtClean="0">
                <a:ln>
                  <a:noFill/>
                </a:ln>
                <a:solidFill>
                  <a:prstClr val="black"/>
                </a:solidFill>
                <a:effectLst/>
                <a:uLnTx/>
                <a:uFillTx/>
                <a:latin typeface="Corbel" panose="020B0503020204020204"/>
                <a:ea typeface="ＭＳ ゴシック" panose="020B0609070205080204" pitchFamily="49"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1" lang="ja-JP" altLang="en-US" sz="2000" b="0" i="0" u="none" strike="noStrike" kern="1200" cap="none" spc="0" normalizeH="0" baseline="0" noProof="0" dirty="0">
              <a:ln>
                <a:noFill/>
              </a:ln>
              <a:solidFill>
                <a:prstClr val="black"/>
              </a:solidFill>
              <a:effectLst/>
              <a:uLnTx/>
              <a:uFillTx/>
              <a:latin typeface="Corbel" panose="020B0503020204020204"/>
              <a:ea typeface="ＭＳ ゴシック" panose="020B0609070205080204" pitchFamily="49" charset="-128"/>
              <a:cs typeface="+mn-cs"/>
            </a:endParaRPr>
          </a:p>
        </p:txBody>
      </p:sp>
      <p:sp>
        <p:nvSpPr>
          <p:cNvPr id="3" name="テキスト ボックス 2">
            <a:extLst>
              <a:ext uri="{FF2B5EF4-FFF2-40B4-BE49-F238E27FC236}">
                <a16:creationId xmlns:a16="http://schemas.microsoft.com/office/drawing/2014/main" id="{118C2844-7D7B-D97B-4F9A-8654190DC0BC}"/>
              </a:ext>
            </a:extLst>
          </p:cNvPr>
          <p:cNvSpPr txBox="1"/>
          <p:nvPr/>
        </p:nvSpPr>
        <p:spPr>
          <a:xfrm>
            <a:off x="540000" y="216000"/>
            <a:ext cx="3600450"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2</a:t>
            </a:r>
            <a:r>
              <a:rPr lang="ja-JP" altLang="en-US" sz="2800" dirty="0">
                <a:latin typeface="Meiryo UI" panose="020B0604030504040204" pitchFamily="50" charset="-128"/>
                <a:ea typeface="Meiryo UI" panose="020B0604030504040204" pitchFamily="50" charset="-128"/>
              </a:rPr>
              <a:t>．採用</a:t>
            </a:r>
            <a:endParaRPr kumimoji="1" lang="ja-JP" altLang="en-US" sz="2800" dirty="0">
              <a:latin typeface="Meiryo UI" panose="020B0604030504040204" pitchFamily="50" charset="-128"/>
              <a:ea typeface="Meiryo UI" panose="020B0604030504040204" pitchFamily="50" charset="-128"/>
            </a:endParaRPr>
          </a:p>
        </p:txBody>
      </p:sp>
      <p:cxnSp>
        <p:nvCxnSpPr>
          <p:cNvPr id="12" name="直線コネクタ 11" descr="かやね社会保険労務士事務所">
            <a:extLst>
              <a:ext uri="{FF2B5EF4-FFF2-40B4-BE49-F238E27FC236}">
                <a16:creationId xmlns:a16="http://schemas.microsoft.com/office/drawing/2014/main" id="{E9944732-3D0F-ECBE-96A4-179E06EFC63C}"/>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DBDE1A7C-4D44-5DDA-2977-3140D14DCF3C}"/>
              </a:ext>
            </a:extLst>
          </p:cNvPr>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a:t>
            </a:r>
            <a:r>
              <a:rPr lang="en-US" altLang="ja-JP" dirty="0"/>
              <a:t>11</a:t>
            </a:r>
            <a:endParaRPr kumimoji="1" lang="ja-JP" altLang="en-US" dirty="0"/>
          </a:p>
        </p:txBody>
      </p:sp>
      <p:sp>
        <p:nvSpPr>
          <p:cNvPr id="4" name="フッター プレースホルダー 3">
            <a:extLst>
              <a:ext uri="{FF2B5EF4-FFF2-40B4-BE49-F238E27FC236}">
                <a16:creationId xmlns:a16="http://schemas.microsoft.com/office/drawing/2014/main" id="{BC1BCC3C-2F0C-ACD3-9150-F34E470C84F6}"/>
              </a:ext>
            </a:extLst>
          </p:cNvPr>
          <p:cNvSpPr>
            <a:spLocks noGrp="1"/>
          </p:cNvSpPr>
          <p:nvPr>
            <p:ph type="ftr" sz="quarter" idx="11"/>
          </p:nvPr>
        </p:nvSpPr>
        <p:spPr>
          <a:xfrm>
            <a:off x="4147930" y="6492875"/>
            <a:ext cx="4114800" cy="365125"/>
          </a:xfrm>
        </p:spPr>
        <p:txBody>
          <a:bodyPr/>
          <a:lstStyle/>
          <a:p>
            <a:r>
              <a:rPr kumimoji="1" lang="ja-JP" altLang="en-US" dirty="0"/>
              <a:t>かやね社会保険労務士事務所・あすの行政書士事務所</a:t>
            </a:r>
          </a:p>
        </p:txBody>
      </p:sp>
      <p:sp>
        <p:nvSpPr>
          <p:cNvPr id="5" name="テキスト ボックス 4">
            <a:extLst>
              <a:ext uri="{FF2B5EF4-FFF2-40B4-BE49-F238E27FC236}">
                <a16:creationId xmlns:a16="http://schemas.microsoft.com/office/drawing/2014/main" id="{F8B67190-FD49-5980-B3F5-98559E9F3F37}"/>
              </a:ext>
            </a:extLst>
          </p:cNvPr>
          <p:cNvSpPr txBox="1"/>
          <p:nvPr/>
        </p:nvSpPr>
        <p:spPr>
          <a:xfrm>
            <a:off x="9879412" y="5750567"/>
            <a:ext cx="1563329" cy="276999"/>
          </a:xfrm>
          <a:prstGeom prst="rect">
            <a:avLst/>
          </a:prstGeom>
          <a:noFill/>
        </p:spPr>
        <p:txBody>
          <a:bodyPr wrap="square" rtlCol="0">
            <a:spAutoFit/>
          </a:bodyPr>
          <a:lstStyle/>
          <a:p>
            <a:r>
              <a:rPr kumimoji="1" lang="ja-JP" altLang="en-US" sz="1200" dirty="0"/>
              <a:t>テキスト</a:t>
            </a:r>
            <a:r>
              <a:rPr kumimoji="1" lang="en-US" altLang="ja-JP" sz="1200" dirty="0"/>
              <a:t>P14</a:t>
            </a:r>
            <a:endParaRPr kumimoji="1" lang="ja-JP" altLang="en-US" sz="1200" dirty="0"/>
          </a:p>
        </p:txBody>
      </p:sp>
    </p:spTree>
    <p:extLst>
      <p:ext uri="{BB962C8B-B14F-4D97-AF65-F5344CB8AC3E}">
        <p14:creationId xmlns:p14="http://schemas.microsoft.com/office/powerpoint/2010/main" val="764271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字幕 11">
            <a:extLst>
              <a:ext uri="{FF2B5EF4-FFF2-40B4-BE49-F238E27FC236}">
                <a16:creationId xmlns:a16="http://schemas.microsoft.com/office/drawing/2014/main" id="{EC13BC30-A3DD-FA22-496D-C07F83BADB27}"/>
              </a:ext>
            </a:extLst>
          </p:cNvPr>
          <p:cNvSpPr>
            <a:spLocks noGrp="1"/>
          </p:cNvSpPr>
          <p:nvPr>
            <p:ph type="subTitle" idx="1"/>
          </p:nvPr>
        </p:nvSpPr>
        <p:spPr>
          <a:xfrm>
            <a:off x="864000" y="1440000"/>
            <a:ext cx="10669672" cy="3352007"/>
          </a:xfrm>
          <a:prstGeom prst="rect">
            <a:avLst/>
          </a:prstGeom>
          <a:solidFill>
            <a:schemeClr val="accent6">
              <a:lumMod val="20000"/>
              <a:lumOff val="80000"/>
            </a:schemeClr>
          </a:solidFill>
          <a:ln w="127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a:t>
            </a:r>
          </a:p>
        </p:txBody>
      </p:sp>
      <p:sp>
        <p:nvSpPr>
          <p:cNvPr id="6" name="タイトル 1">
            <a:extLst>
              <a:ext uri="{FF2B5EF4-FFF2-40B4-BE49-F238E27FC236}">
                <a16:creationId xmlns:a16="http://schemas.microsoft.com/office/drawing/2014/main" id="{5AC49C9E-49D8-FB12-EA8E-3BB93BC3CD89}"/>
              </a:ext>
            </a:extLst>
          </p:cNvPr>
          <p:cNvSpPr txBox="1">
            <a:spLocks/>
          </p:cNvSpPr>
          <p:nvPr/>
        </p:nvSpPr>
        <p:spPr>
          <a:xfrm>
            <a:off x="864000" y="899999"/>
            <a:ext cx="10659306" cy="490261"/>
          </a:xfrm>
          <a:prstGeom prst="rect">
            <a:avLst/>
          </a:prstGeom>
          <a:noFill/>
          <a:ln w="31750">
            <a:noFill/>
          </a:ln>
        </p:spPr>
        <p:txBody>
          <a:bodyPr vert="horz" lIns="72000" tIns="72000" rIns="72000" bIns="36000" rtlCol="0" anchor="t">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20000"/>
              </a:lnSpc>
              <a:spcBef>
                <a:spcPts val="1000"/>
              </a:spcBef>
            </a:pPr>
            <a:r>
              <a:rPr lang="ja-JP" altLang="en-US" sz="2000" b="1" dirty="0">
                <a:latin typeface="Meiryo UI" panose="020B0604030504040204" pitchFamily="50" charset="-128"/>
                <a:ea typeface="Meiryo UI" panose="020B0604030504040204" pitchFamily="50" charset="-128"/>
              </a:rPr>
              <a:t>労働条件通知書</a:t>
            </a:r>
            <a:r>
              <a:rPr lang="ja-JP" altLang="en-US" sz="2000" b="1" dirty="0">
                <a:solidFill>
                  <a:prstClr val="black"/>
                </a:solidFill>
                <a:latin typeface="Meiryo UI" panose="020B0604030504040204" pitchFamily="50" charset="-128"/>
                <a:ea typeface="Meiryo UI" panose="020B0604030504040204" pitchFamily="50" charset="-128"/>
                <a:cs typeface="+mn-cs"/>
              </a:rPr>
              <a:t>（労基法</a:t>
            </a:r>
            <a:r>
              <a:rPr lang="en-US" altLang="ja-JP" sz="2000" b="1" dirty="0">
                <a:solidFill>
                  <a:prstClr val="black"/>
                </a:solidFill>
                <a:latin typeface="Meiryo UI" panose="020B0604030504040204" pitchFamily="50" charset="-128"/>
                <a:ea typeface="Meiryo UI" panose="020B0604030504040204" pitchFamily="50" charset="-128"/>
                <a:cs typeface="+mn-cs"/>
              </a:rPr>
              <a:t>15</a:t>
            </a:r>
            <a:r>
              <a:rPr lang="ja-JP" altLang="en-US" sz="2000" b="1" dirty="0">
                <a:solidFill>
                  <a:prstClr val="black"/>
                </a:solidFill>
                <a:latin typeface="Meiryo UI" panose="020B0604030504040204" pitchFamily="50" charset="-128"/>
                <a:ea typeface="Meiryo UI" panose="020B0604030504040204" pitchFamily="50" charset="-128"/>
                <a:cs typeface="+mn-cs"/>
              </a:rPr>
              <a:t>条</a:t>
            </a:r>
            <a:r>
              <a:rPr lang="en-US" altLang="ja-JP" sz="2000" b="1" dirty="0">
                <a:solidFill>
                  <a:prstClr val="black"/>
                </a:solidFill>
                <a:latin typeface="Meiryo UI" panose="020B0604030504040204" pitchFamily="50" charset="-128"/>
                <a:ea typeface="Meiryo UI" panose="020B0604030504040204" pitchFamily="50" charset="-128"/>
                <a:cs typeface="+mn-cs"/>
              </a:rPr>
              <a:t>1</a:t>
            </a:r>
            <a:r>
              <a:rPr lang="ja-JP" altLang="en-US" sz="2000" b="1" dirty="0">
                <a:solidFill>
                  <a:prstClr val="black"/>
                </a:solidFill>
                <a:latin typeface="Meiryo UI" panose="020B0604030504040204" pitchFamily="50" charset="-128"/>
                <a:ea typeface="Meiryo UI" panose="020B0604030504040204" pitchFamily="50" charset="-128"/>
                <a:cs typeface="+mn-cs"/>
              </a:rPr>
              <a:t>項）　　　　　　　　　　　</a:t>
            </a:r>
            <a:r>
              <a:rPr lang="ja-JP" altLang="en-US" sz="2000" b="1" dirty="0">
                <a:solidFill>
                  <a:srgbClr val="FF0000"/>
                </a:solidFill>
                <a:latin typeface="Meiryo UI" panose="020B0604030504040204" pitchFamily="50" charset="-128"/>
                <a:ea typeface="Meiryo UI" panose="020B0604030504040204" pitchFamily="50" charset="-128"/>
                <a:cs typeface="+mn-cs"/>
              </a:rPr>
              <a:t>労働契約法４条も参考に！</a:t>
            </a:r>
            <a:endParaRPr lang="en-US" altLang="ja-JP" sz="2000" b="1" dirty="0">
              <a:solidFill>
                <a:srgbClr val="FF0000"/>
              </a:solidFill>
              <a:latin typeface="Meiryo UI" panose="020B0604030504040204" pitchFamily="50" charset="-128"/>
              <a:ea typeface="Meiryo UI" panose="020B0604030504040204" pitchFamily="50" charset="-128"/>
              <a:cs typeface="+mn-cs"/>
            </a:endParaRPr>
          </a:p>
        </p:txBody>
      </p:sp>
      <p:sp>
        <p:nvSpPr>
          <p:cNvPr id="8" name="コンテンツ プレースホルダー 2">
            <a:extLst>
              <a:ext uri="{FF2B5EF4-FFF2-40B4-BE49-F238E27FC236}">
                <a16:creationId xmlns:a16="http://schemas.microsoft.com/office/drawing/2014/main" id="{AD44393C-8C82-33C6-29CD-ED14F9F4DDCA}"/>
              </a:ext>
            </a:extLst>
          </p:cNvPr>
          <p:cNvSpPr txBox="1">
            <a:spLocks/>
          </p:cNvSpPr>
          <p:nvPr/>
        </p:nvSpPr>
        <p:spPr>
          <a:xfrm>
            <a:off x="864000" y="1440000"/>
            <a:ext cx="8301813" cy="3352008"/>
          </a:xfrm>
          <a:prstGeom prst="rect">
            <a:avLst/>
          </a:prstGeom>
          <a:solidFill>
            <a:schemeClr val="accent6">
              <a:lumMod val="40000"/>
              <a:lumOff val="60000"/>
            </a:schemeClr>
          </a:solidFill>
          <a:ln>
            <a:solidFill>
              <a:schemeClr val="tx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defRPr/>
            </a:pPr>
            <a:r>
              <a:rPr lang="ja-JP" altLang="en-US" sz="1900" b="1" dirty="0">
                <a:solidFill>
                  <a:sysClr val="windowText" lastClr="000000"/>
                </a:solidFill>
                <a:latin typeface="Meiryo UI" panose="020B0604030504040204" pitchFamily="50" charset="-128"/>
                <a:ea typeface="Meiryo UI" panose="020B0604030504040204" pitchFamily="50" charset="-128"/>
              </a:rPr>
              <a:t>書面で明示</a:t>
            </a:r>
            <a:endParaRPr lang="en-US" altLang="ja-JP" sz="1900" b="1" dirty="0">
              <a:solidFill>
                <a:sysClr val="windowText" lastClr="000000"/>
              </a:solidFill>
              <a:latin typeface="Meiryo UI" panose="020B0604030504040204" pitchFamily="50" charset="-128"/>
              <a:ea typeface="Meiryo UI" panose="020B0604030504040204" pitchFamily="50" charset="-128"/>
            </a:endParaRPr>
          </a:p>
          <a:p>
            <a:pPr marL="0" indent="0">
              <a:buNone/>
              <a:defRPr/>
            </a:pPr>
            <a:r>
              <a:rPr lang="ja-JP" altLang="en-US" sz="2100" dirty="0">
                <a:solidFill>
                  <a:sysClr val="windowText" lastClr="000000"/>
                </a:solidFill>
                <a:latin typeface="Meiryo UI" panose="020B0604030504040204" pitchFamily="50" charset="-128"/>
                <a:ea typeface="Meiryo UI" panose="020B0604030504040204" pitchFamily="50" charset="-128"/>
              </a:rPr>
              <a:t>①労働契約期間</a:t>
            </a:r>
            <a:endParaRPr lang="en-US" altLang="ja-JP" sz="2100" dirty="0">
              <a:solidFill>
                <a:sysClr val="windowText" lastClr="000000"/>
              </a:solidFill>
              <a:latin typeface="Meiryo UI" panose="020B0604030504040204" pitchFamily="50" charset="-128"/>
              <a:ea typeface="Meiryo UI" panose="020B0604030504040204" pitchFamily="50" charset="-128"/>
            </a:endParaRPr>
          </a:p>
          <a:p>
            <a:pPr marL="0" indent="0">
              <a:buNone/>
              <a:defRPr/>
            </a:pPr>
            <a:r>
              <a:rPr lang="ja-JP" altLang="en-US" sz="2100" dirty="0">
                <a:solidFill>
                  <a:sysClr val="windowText" lastClr="000000"/>
                </a:solidFill>
                <a:latin typeface="Meiryo UI" panose="020B0604030504040204" pitchFamily="50" charset="-128"/>
                <a:ea typeface="Meiryo UI" panose="020B0604030504040204" pitchFamily="50" charset="-128"/>
              </a:rPr>
              <a:t>②期間の定めのある労働契約を更新する場合の基準（</a:t>
            </a:r>
            <a:r>
              <a:rPr lang="en-US" altLang="ja-JP" sz="2100" dirty="0">
                <a:solidFill>
                  <a:sysClr val="windowText" lastClr="000000"/>
                </a:solidFill>
                <a:latin typeface="Meiryo UI" panose="020B0604030504040204" pitchFamily="50" charset="-128"/>
                <a:ea typeface="Meiryo UI" panose="020B0604030504040204" pitchFamily="50" charset="-128"/>
              </a:rPr>
              <a:t>H25.4.1</a:t>
            </a:r>
            <a:r>
              <a:rPr lang="ja-JP" altLang="en-US" sz="2100" dirty="0">
                <a:solidFill>
                  <a:sysClr val="windowText" lastClr="000000"/>
                </a:solidFill>
                <a:latin typeface="Meiryo UI" panose="020B0604030504040204" pitchFamily="50" charset="-128"/>
                <a:ea typeface="Meiryo UI" panose="020B0604030504040204" pitchFamily="50" charset="-128"/>
              </a:rPr>
              <a:t>～追加）</a:t>
            </a:r>
            <a:endParaRPr lang="en-US" altLang="ja-JP" sz="2100" dirty="0">
              <a:solidFill>
                <a:sysClr val="windowText" lastClr="000000"/>
              </a:solidFill>
              <a:latin typeface="Meiryo UI" panose="020B0604030504040204" pitchFamily="50" charset="-128"/>
              <a:ea typeface="Meiryo UI" panose="020B0604030504040204" pitchFamily="50" charset="-128"/>
            </a:endParaRPr>
          </a:p>
          <a:p>
            <a:pPr marL="0" indent="0">
              <a:buNone/>
              <a:defRPr/>
            </a:pPr>
            <a:r>
              <a:rPr lang="ja-JP" altLang="en-US" sz="2100" dirty="0">
                <a:solidFill>
                  <a:sysClr val="windowText" lastClr="000000"/>
                </a:solidFill>
                <a:latin typeface="Meiryo UI" panose="020B0604030504040204" pitchFamily="50" charset="-128"/>
                <a:ea typeface="Meiryo UI" panose="020B0604030504040204" pitchFamily="50" charset="-128"/>
              </a:rPr>
              <a:t>③就業の場所・従事すべき業務</a:t>
            </a:r>
            <a:endParaRPr lang="en-US" altLang="ja-JP" sz="2100" dirty="0">
              <a:solidFill>
                <a:sysClr val="windowText" lastClr="000000"/>
              </a:solidFill>
              <a:latin typeface="Meiryo UI" panose="020B0604030504040204" pitchFamily="50" charset="-128"/>
              <a:ea typeface="Meiryo UI" panose="020B0604030504040204" pitchFamily="50" charset="-128"/>
            </a:endParaRPr>
          </a:p>
          <a:p>
            <a:pPr marL="0" indent="0">
              <a:buNone/>
              <a:defRPr/>
            </a:pPr>
            <a:r>
              <a:rPr lang="ja-JP" altLang="en-US" sz="2100" dirty="0">
                <a:solidFill>
                  <a:sysClr val="windowText" lastClr="000000"/>
                </a:solidFill>
                <a:latin typeface="Meiryo UI" panose="020B0604030504040204" pitchFamily="50" charset="-128"/>
                <a:ea typeface="Meiryo UI" panose="020B0604030504040204" pitchFamily="50" charset="-128"/>
              </a:rPr>
              <a:t>④始業・就業の時刻、所定労働時間を超える労働（早出・残業等）の有無、休憩時　</a:t>
            </a:r>
            <a:endParaRPr lang="en-US" altLang="ja-JP" sz="2100" dirty="0">
              <a:solidFill>
                <a:sysClr val="windowText" lastClr="000000"/>
              </a:solidFill>
              <a:latin typeface="Meiryo UI" panose="020B0604030504040204" pitchFamily="50" charset="-128"/>
              <a:ea typeface="Meiryo UI" panose="020B0604030504040204" pitchFamily="50" charset="-128"/>
            </a:endParaRPr>
          </a:p>
          <a:p>
            <a:pPr marL="0" indent="0">
              <a:buNone/>
              <a:defRPr/>
            </a:pPr>
            <a:r>
              <a:rPr lang="ja-JP" altLang="en-US" sz="2100" dirty="0">
                <a:solidFill>
                  <a:sysClr val="windowText" lastClr="000000"/>
                </a:solidFill>
                <a:latin typeface="Meiryo UI" panose="020B0604030504040204" pitchFamily="50" charset="-128"/>
                <a:ea typeface="Meiryo UI" panose="020B0604030504040204" pitchFamily="50" charset="-128"/>
              </a:rPr>
              <a:t>　間、休日、休暇、労働者を</a:t>
            </a:r>
            <a:r>
              <a:rPr lang="en-US" altLang="ja-JP" sz="2100" dirty="0">
                <a:solidFill>
                  <a:sysClr val="windowText" lastClr="000000"/>
                </a:solidFill>
                <a:latin typeface="Meiryo UI" panose="020B0604030504040204" pitchFamily="50" charset="-128"/>
                <a:ea typeface="Meiryo UI" panose="020B0604030504040204" pitchFamily="50" charset="-128"/>
              </a:rPr>
              <a:t>2</a:t>
            </a:r>
            <a:r>
              <a:rPr lang="ja-JP" altLang="en-US" sz="2100" dirty="0">
                <a:solidFill>
                  <a:sysClr val="windowText" lastClr="000000"/>
                </a:solidFill>
                <a:latin typeface="Meiryo UI" panose="020B0604030504040204" pitchFamily="50" charset="-128"/>
                <a:ea typeface="Meiryo UI" panose="020B0604030504040204" pitchFamily="50" charset="-128"/>
              </a:rPr>
              <a:t>組以上に分けて就業させる場合における就業時転換</a:t>
            </a:r>
            <a:endParaRPr lang="en-US" altLang="ja-JP" sz="2100" dirty="0">
              <a:solidFill>
                <a:sysClr val="windowText" lastClr="000000"/>
              </a:solidFill>
              <a:latin typeface="Meiryo UI" panose="020B0604030504040204" pitchFamily="50" charset="-128"/>
              <a:ea typeface="Meiryo UI" panose="020B0604030504040204" pitchFamily="50" charset="-128"/>
            </a:endParaRPr>
          </a:p>
          <a:p>
            <a:pPr marL="0" indent="0">
              <a:buNone/>
              <a:defRPr/>
            </a:pPr>
            <a:r>
              <a:rPr lang="ja-JP" altLang="en-US" sz="2100" dirty="0">
                <a:solidFill>
                  <a:sysClr val="windowText" lastClr="000000"/>
                </a:solidFill>
                <a:latin typeface="Meiryo UI" panose="020B0604030504040204" pitchFamily="50" charset="-128"/>
                <a:ea typeface="Meiryo UI" panose="020B0604030504040204" pitchFamily="50" charset="-128"/>
              </a:rPr>
              <a:t>　に関する時効</a:t>
            </a:r>
            <a:endParaRPr lang="en-US" altLang="ja-JP" sz="2100" dirty="0">
              <a:solidFill>
                <a:sysClr val="windowText" lastClr="000000"/>
              </a:solidFill>
              <a:latin typeface="Meiryo UI" panose="020B0604030504040204" pitchFamily="50" charset="-128"/>
              <a:ea typeface="Meiryo UI" panose="020B0604030504040204" pitchFamily="50" charset="-128"/>
            </a:endParaRPr>
          </a:p>
          <a:p>
            <a:pPr marL="0" indent="0">
              <a:buNone/>
              <a:defRPr/>
            </a:pPr>
            <a:r>
              <a:rPr lang="ja-JP" altLang="en-US" sz="2100" dirty="0">
                <a:solidFill>
                  <a:sysClr val="windowText" lastClr="000000"/>
                </a:solidFill>
                <a:latin typeface="Meiryo UI" panose="020B0604030504040204" pitchFamily="50" charset="-128"/>
                <a:ea typeface="Meiryo UI" panose="020B0604030504040204" pitchFamily="50" charset="-128"/>
              </a:rPr>
              <a:t>⑤賃金の決定、計算・支払の方法、賃金の締切り・支払の時期</a:t>
            </a:r>
            <a:endParaRPr lang="en-US" altLang="ja-JP" sz="2100" dirty="0">
              <a:solidFill>
                <a:sysClr val="windowText" lastClr="000000"/>
              </a:solidFill>
              <a:latin typeface="Meiryo UI" panose="020B0604030504040204" pitchFamily="50" charset="-128"/>
              <a:ea typeface="Meiryo UI" panose="020B0604030504040204" pitchFamily="50" charset="-128"/>
            </a:endParaRPr>
          </a:p>
          <a:p>
            <a:pPr marL="0" indent="0">
              <a:buNone/>
              <a:defRPr/>
            </a:pPr>
            <a:r>
              <a:rPr lang="ja-JP" altLang="en-US" sz="2100" dirty="0">
                <a:solidFill>
                  <a:sysClr val="windowText" lastClr="000000"/>
                </a:solidFill>
                <a:latin typeface="Meiryo UI" panose="020B0604030504040204" pitchFamily="50" charset="-128"/>
                <a:ea typeface="Meiryo UI" panose="020B0604030504040204" pitchFamily="50" charset="-128"/>
              </a:rPr>
              <a:t>⑥退職に関する時効（解雇の事由を含みます）、</a:t>
            </a:r>
            <a:endParaRPr lang="en-US" altLang="ja-JP" sz="2100" dirty="0">
              <a:solidFill>
                <a:sysClr val="windowText" lastClr="000000"/>
              </a:solidFill>
              <a:latin typeface="Meiryo UI" panose="020B0604030504040204" pitchFamily="50" charset="-128"/>
              <a:ea typeface="Meiryo UI" panose="020B0604030504040204" pitchFamily="50" charset="-128"/>
            </a:endParaRPr>
          </a:p>
          <a:p>
            <a:pPr marL="0" indent="0">
              <a:buNone/>
              <a:defRPr/>
            </a:pPr>
            <a:r>
              <a:rPr lang="ja-JP" altLang="en-US" sz="2100" dirty="0">
                <a:solidFill>
                  <a:srgbClr val="FF0000"/>
                </a:solidFill>
                <a:latin typeface="Meiryo UI" panose="020B0604030504040204" pitchFamily="50" charset="-128"/>
                <a:ea typeface="Meiryo UI" panose="020B0604030504040204" pitchFamily="50" charset="-128"/>
                <a:hlinkClick r:id="rId2">
                  <a:extLst>
                    <a:ext uri="{A12FA001-AC4F-418D-AE19-62706E023703}">
                      <ahyp:hlinkClr xmlns:ahyp="http://schemas.microsoft.com/office/drawing/2018/hyperlinkcolor" val="tx"/>
                    </a:ext>
                  </a:extLst>
                </a:hlinkClick>
              </a:rPr>
              <a:t>　詳細は就業規則による</a:t>
            </a:r>
            <a:r>
              <a:rPr lang="ja-JP" altLang="en-US" sz="2100" dirty="0">
                <a:solidFill>
                  <a:sysClr val="windowText" lastClr="000000"/>
                </a:solidFill>
                <a:latin typeface="Meiryo UI" panose="020B0604030504040204" pitchFamily="50" charset="-128"/>
                <a:ea typeface="Meiryo UI" panose="020B0604030504040204" pitchFamily="50" charset="-128"/>
              </a:rPr>
              <a:t>（就業規則が無い場合は全部書く）</a:t>
            </a:r>
            <a:endParaRPr lang="en-US" altLang="ja-JP" sz="2100" dirty="0">
              <a:solidFill>
                <a:sysClr val="windowText" lastClr="000000"/>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A0B0315-2CF6-75CA-5DCC-D71DE5B71426}"/>
              </a:ext>
            </a:extLst>
          </p:cNvPr>
          <p:cNvSpPr txBox="1"/>
          <p:nvPr/>
        </p:nvSpPr>
        <p:spPr>
          <a:xfrm>
            <a:off x="864000" y="4860000"/>
            <a:ext cx="10669672" cy="1569660"/>
          </a:xfrm>
          <a:prstGeom prst="rect">
            <a:avLst/>
          </a:prstGeom>
          <a:noFill/>
          <a:ln w="12700">
            <a:solidFill>
              <a:schemeClr val="tx1"/>
            </a:solidFill>
          </a:ln>
        </p:spPr>
        <p:txBody>
          <a:bodyPr wrap="square" rtlCol="0">
            <a:spAutoFit/>
          </a:bodyPr>
          <a:lstStyle/>
          <a:p>
            <a:r>
              <a:rPr lang="ja-JP" altLang="en-US" sz="1600" dirty="0">
                <a:latin typeface="Meiryo UI" panose="020B0604030504040204" pitchFamily="50" charset="-128"/>
                <a:ea typeface="Meiryo UI" panose="020B0604030504040204" pitchFamily="50" charset="-128"/>
              </a:rPr>
              <a:t>⑧退職手当の定めが適用される労働者の範囲、退職手当の決定、計算・支払の方法及び支払い時期</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⑨臨時に支払われる賃金、賞与等及び最低賃金額に関する事項</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⑩労働者に負担させる食費、作業用品などに関する事項</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⑪安全・衛生</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⑫職業訓練</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⑬災害補償、業務外の傷病扶助　　⑭表彰、制裁　　⑮休職</a:t>
            </a:r>
          </a:p>
        </p:txBody>
      </p:sp>
      <p:sp>
        <p:nvSpPr>
          <p:cNvPr id="11" name="テキスト ボックス 10">
            <a:extLst>
              <a:ext uri="{FF2B5EF4-FFF2-40B4-BE49-F238E27FC236}">
                <a16:creationId xmlns:a16="http://schemas.microsoft.com/office/drawing/2014/main" id="{4EFB60C8-8292-CFE8-FD86-A0456968B7B0}"/>
              </a:ext>
            </a:extLst>
          </p:cNvPr>
          <p:cNvSpPr txBox="1"/>
          <p:nvPr/>
        </p:nvSpPr>
        <p:spPr>
          <a:xfrm>
            <a:off x="9143362" y="1651973"/>
            <a:ext cx="2329276" cy="615553"/>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明示</a:t>
            </a:r>
            <a:endParaRPr lang="en-US" altLang="ja-JP" sz="1600"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⑦昇給に関する事項</a:t>
            </a:r>
            <a:endParaRPr lang="en-US" altLang="ja-JP"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BE2B72BC-6E12-A247-34F0-D10A062B7AD4}"/>
              </a:ext>
            </a:extLst>
          </p:cNvPr>
          <p:cNvSpPr txBox="1"/>
          <p:nvPr/>
        </p:nvSpPr>
        <p:spPr>
          <a:xfrm>
            <a:off x="9195005" y="5984668"/>
            <a:ext cx="2089033" cy="369332"/>
          </a:xfrm>
          <a:prstGeom prst="rect">
            <a:avLst/>
          </a:prstGeom>
          <a:solidFill>
            <a:srgbClr val="FFE1E1"/>
          </a:solidFill>
          <a:ln w="12700">
            <a:solidFill>
              <a:srgbClr val="FF0000"/>
            </a:solidFill>
          </a:ln>
        </p:spPr>
        <p:txBody>
          <a:bodyPr wrap="none" rtlCol="0">
            <a:spAutoFit/>
          </a:bodyPr>
          <a:lstStyle/>
          <a:p>
            <a:pPr algn="ctr"/>
            <a:r>
              <a:rPr lang="ja-JP" altLang="en-US" b="1" dirty="0">
                <a:latin typeface="Meiryo UI" panose="020B0604030504040204" pitchFamily="50" charset="-128"/>
                <a:ea typeface="Meiryo UI" panose="020B0604030504040204" pitchFamily="50" charset="-128"/>
              </a:rPr>
              <a:t>定めをした場合明示</a:t>
            </a:r>
          </a:p>
        </p:txBody>
      </p:sp>
      <p:sp>
        <p:nvSpPr>
          <p:cNvPr id="13" name="テキスト ボックス 12">
            <a:extLst>
              <a:ext uri="{FF2B5EF4-FFF2-40B4-BE49-F238E27FC236}">
                <a16:creationId xmlns:a16="http://schemas.microsoft.com/office/drawing/2014/main" id="{243356E6-0635-FBD2-3C0E-59E76F953F2C}"/>
              </a:ext>
            </a:extLst>
          </p:cNvPr>
          <p:cNvSpPr txBox="1"/>
          <p:nvPr/>
        </p:nvSpPr>
        <p:spPr>
          <a:xfrm>
            <a:off x="10104322" y="2383183"/>
            <a:ext cx="1083950" cy="369332"/>
          </a:xfrm>
          <a:prstGeom prst="rect">
            <a:avLst/>
          </a:prstGeom>
          <a:solidFill>
            <a:srgbClr val="FFE1E1"/>
          </a:solidFill>
          <a:ln w="12700">
            <a:solidFill>
              <a:srgbClr val="FF0000"/>
            </a:solidFill>
          </a:ln>
        </p:spPr>
        <p:txBody>
          <a:bodyPr wrap="none" rtlCol="0">
            <a:spAutoFit/>
          </a:bodyPr>
          <a:lstStyle/>
          <a:p>
            <a:pPr algn="ctr"/>
            <a:r>
              <a:rPr lang="ja-JP" altLang="en-US" b="1" dirty="0">
                <a:latin typeface="Meiryo UI" panose="020B0604030504040204" pitchFamily="50" charset="-128"/>
                <a:ea typeface="Meiryo UI" panose="020B0604030504040204" pitchFamily="50" charset="-128"/>
              </a:rPr>
              <a:t>必ず明示</a:t>
            </a:r>
          </a:p>
        </p:txBody>
      </p:sp>
      <p:sp>
        <p:nvSpPr>
          <p:cNvPr id="14" name="テキスト ボックス 13">
            <a:extLst>
              <a:ext uri="{FF2B5EF4-FFF2-40B4-BE49-F238E27FC236}">
                <a16:creationId xmlns:a16="http://schemas.microsoft.com/office/drawing/2014/main" id="{B3B11B82-FEC3-E1E8-A31F-317D99C537AB}"/>
              </a:ext>
            </a:extLst>
          </p:cNvPr>
          <p:cNvSpPr txBox="1"/>
          <p:nvPr/>
        </p:nvSpPr>
        <p:spPr>
          <a:xfrm>
            <a:off x="7149978" y="1670831"/>
            <a:ext cx="1749197" cy="369332"/>
          </a:xfrm>
          <a:prstGeom prst="rect">
            <a:avLst/>
          </a:prstGeom>
          <a:solidFill>
            <a:srgbClr val="FFE1E1"/>
          </a:solidFill>
          <a:ln w="12700">
            <a:solidFill>
              <a:srgbClr val="FF0000"/>
            </a:solidFill>
          </a:ln>
        </p:spPr>
        <p:txBody>
          <a:bodyPr wrap="none" rtlCol="0">
            <a:spAutoFit/>
          </a:bodyPr>
          <a:lstStyle/>
          <a:p>
            <a:pPr algn="ctr"/>
            <a:r>
              <a:rPr lang="ja-JP" altLang="en-US" b="1" dirty="0">
                <a:latin typeface="Meiryo UI" panose="020B0604030504040204" pitchFamily="50" charset="-128"/>
                <a:ea typeface="Meiryo UI" panose="020B0604030504040204" pitchFamily="50" charset="-128"/>
              </a:rPr>
              <a:t>必ず書面で明示</a:t>
            </a:r>
          </a:p>
        </p:txBody>
      </p:sp>
      <p:sp>
        <p:nvSpPr>
          <p:cNvPr id="15" name="吹き出し: 四角形 1">
            <a:extLst>
              <a:ext uri="{FF2B5EF4-FFF2-40B4-BE49-F238E27FC236}">
                <a16:creationId xmlns:a16="http://schemas.microsoft.com/office/drawing/2014/main" id="{4847E7AA-CFBE-B184-3062-A51875542DD2}"/>
              </a:ext>
            </a:extLst>
          </p:cNvPr>
          <p:cNvSpPr/>
          <p:nvPr/>
        </p:nvSpPr>
        <p:spPr>
          <a:xfrm>
            <a:off x="7543649" y="3817944"/>
            <a:ext cx="3756821" cy="1032916"/>
          </a:xfrm>
          <a:prstGeom prst="wedgeRoundRectCallout">
            <a:avLst>
              <a:gd name="adj1" fmla="val -37097"/>
              <a:gd name="adj2" fmla="val -77854"/>
              <a:gd name="adj3" fmla="val 16667"/>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パート・有期労働法の明示事項</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パ有法６条</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労基法第</a:t>
            </a:r>
            <a:r>
              <a:rPr lang="en-US" altLang="ja-JP" sz="1400" dirty="0">
                <a:solidFill>
                  <a:schemeClr val="tx1"/>
                </a:solidFill>
                <a:latin typeface="Meiryo UI" panose="020B0604030504040204" pitchFamily="50" charset="-128"/>
                <a:ea typeface="Meiryo UI" panose="020B0604030504040204" pitchFamily="50" charset="-128"/>
              </a:rPr>
              <a:t>15</a:t>
            </a:r>
            <a:r>
              <a:rPr lang="ja-JP" altLang="en-US" sz="1400" dirty="0">
                <a:solidFill>
                  <a:schemeClr val="tx1"/>
                </a:solidFill>
                <a:latin typeface="Meiryo UI" panose="020B0604030504040204" pitchFamily="50" charset="-128"/>
                <a:ea typeface="Meiryo UI" panose="020B0604030504040204" pitchFamily="50" charset="-128"/>
              </a:rPr>
              <a:t>条の事項に加えて以下が必要</a:t>
            </a:r>
          </a:p>
          <a:p>
            <a:r>
              <a:rPr lang="ja-JP" altLang="en-US" sz="1400" dirty="0">
                <a:solidFill>
                  <a:schemeClr val="tx1"/>
                </a:solidFill>
                <a:latin typeface="Meiryo UI" panose="020B0604030504040204" pitchFamily="50" charset="-128"/>
                <a:ea typeface="Meiryo UI" panose="020B0604030504040204" pitchFamily="50" charset="-128"/>
              </a:rPr>
              <a:t>①昇給の有無②退職手当の有無③賞与の有無</a:t>
            </a:r>
          </a:p>
          <a:p>
            <a:r>
              <a:rPr lang="ja-JP" altLang="en-US" sz="1400" dirty="0">
                <a:solidFill>
                  <a:schemeClr val="tx1"/>
                </a:solidFill>
                <a:latin typeface="Meiryo UI" panose="020B0604030504040204" pitchFamily="50" charset="-128"/>
                <a:ea typeface="Meiryo UI" panose="020B0604030504040204" pitchFamily="50" charset="-128"/>
              </a:rPr>
              <a:t>④相談窓口（</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記載漏れが多いところです）</a:t>
            </a:r>
          </a:p>
        </p:txBody>
      </p:sp>
      <p:sp>
        <p:nvSpPr>
          <p:cNvPr id="16" name="スライド番号プレースホルダー 4">
            <a:extLst>
              <a:ext uri="{FF2B5EF4-FFF2-40B4-BE49-F238E27FC236}">
                <a16:creationId xmlns:a16="http://schemas.microsoft.com/office/drawing/2014/main" id="{F3E4BBB7-960B-9E75-BA2E-EB94EA833C02}"/>
              </a:ext>
            </a:extLst>
          </p:cNvPr>
          <p:cNvSpPr txBox="1">
            <a:spLocks/>
          </p:cNvSpPr>
          <p:nvPr/>
        </p:nvSpPr>
        <p:spPr>
          <a:xfrm>
            <a:off x="11605191" y="6480000"/>
            <a:ext cx="506185"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C9034EB8-48EA-42D3-8780-D7117E8A13EF}" type="slidenum">
              <a:rPr kumimoji="1" lang="ja-JP" altLang="en-US" sz="2000" b="0" i="0" u="none" strike="noStrike" kern="1200" cap="none" spc="0" normalizeH="0" baseline="0" noProof="0" smtClean="0">
                <a:ln>
                  <a:noFill/>
                </a:ln>
                <a:solidFill>
                  <a:prstClr val="black"/>
                </a:solidFill>
                <a:effectLst/>
                <a:uLnTx/>
                <a:uFillTx/>
                <a:latin typeface="Corbel" panose="020B0503020204020204"/>
                <a:ea typeface="ＭＳ ゴシック" panose="020B0609070205080204" pitchFamily="49"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1" lang="ja-JP" altLang="en-US" sz="2000" b="0" i="0" u="none" strike="noStrike" kern="1200" cap="none" spc="0" normalizeH="0" baseline="0" noProof="0" dirty="0">
              <a:ln>
                <a:noFill/>
              </a:ln>
              <a:solidFill>
                <a:prstClr val="black"/>
              </a:solidFill>
              <a:effectLst/>
              <a:uLnTx/>
              <a:uFillTx/>
              <a:latin typeface="Corbel" panose="020B0503020204020204"/>
              <a:ea typeface="ＭＳ ゴシック" panose="020B0609070205080204" pitchFamily="49" charset="-128"/>
              <a:cs typeface="+mn-cs"/>
            </a:endParaRPr>
          </a:p>
        </p:txBody>
      </p:sp>
      <p:cxnSp>
        <p:nvCxnSpPr>
          <p:cNvPr id="2" name="直線コネクタ 1" descr="かやね社会保険労務士事務所">
            <a:extLst>
              <a:ext uri="{FF2B5EF4-FFF2-40B4-BE49-F238E27FC236}">
                <a16:creationId xmlns:a16="http://schemas.microsoft.com/office/drawing/2014/main" id="{2D2422B6-96CD-DF9B-72F3-9851C4B64A4E}"/>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9C050CF1-B661-FACD-BB47-0E81274633B5}"/>
              </a:ext>
            </a:extLst>
          </p:cNvPr>
          <p:cNvSpPr txBox="1"/>
          <p:nvPr/>
        </p:nvSpPr>
        <p:spPr>
          <a:xfrm>
            <a:off x="540000" y="216000"/>
            <a:ext cx="3600450"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3</a:t>
            </a:r>
            <a:r>
              <a:rPr lang="ja-JP" altLang="en-US" sz="2800" dirty="0">
                <a:latin typeface="Meiryo UI" panose="020B0604030504040204" pitchFamily="50" charset="-128"/>
                <a:ea typeface="Meiryo UI" panose="020B0604030504040204" pitchFamily="50" charset="-128"/>
              </a:rPr>
              <a:t>．労働条件の明示</a:t>
            </a:r>
            <a:endParaRPr kumimoji="1" lang="ja-JP" altLang="en-US" sz="28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6D1ADF11-45ED-420A-D43F-B2030FAE6E8F}"/>
              </a:ext>
            </a:extLst>
          </p:cNvPr>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a:t>
            </a:r>
            <a:r>
              <a:rPr lang="en-US" altLang="ja-JP" dirty="0"/>
              <a:t>12</a:t>
            </a:r>
            <a:endParaRPr kumimoji="1" lang="ja-JP" altLang="en-US" dirty="0"/>
          </a:p>
        </p:txBody>
      </p:sp>
      <p:sp>
        <p:nvSpPr>
          <p:cNvPr id="3" name="フッター プレースホルダー 3">
            <a:extLst>
              <a:ext uri="{FF2B5EF4-FFF2-40B4-BE49-F238E27FC236}">
                <a16:creationId xmlns:a16="http://schemas.microsoft.com/office/drawing/2014/main" id="{A795FAA0-149A-A766-D24D-E2E81C63D9D7}"/>
              </a:ext>
            </a:extLst>
          </p:cNvPr>
          <p:cNvSpPr>
            <a:spLocks noGrp="1"/>
          </p:cNvSpPr>
          <p:nvPr>
            <p:ph type="ftr" sz="quarter" idx="11"/>
          </p:nvPr>
        </p:nvSpPr>
        <p:spPr>
          <a:xfrm>
            <a:off x="4147930" y="6492875"/>
            <a:ext cx="4114800" cy="365125"/>
          </a:xfrm>
        </p:spPr>
        <p:txBody>
          <a:bodyPr/>
          <a:lstStyle/>
          <a:p>
            <a:r>
              <a:rPr kumimoji="1" lang="ja-JP" altLang="en-US" dirty="0"/>
              <a:t>かやね社会保険労務士事務所・あすの行政書士事務所</a:t>
            </a:r>
          </a:p>
        </p:txBody>
      </p:sp>
      <p:sp>
        <p:nvSpPr>
          <p:cNvPr id="5" name="テキスト ボックス 4">
            <a:extLst>
              <a:ext uri="{FF2B5EF4-FFF2-40B4-BE49-F238E27FC236}">
                <a16:creationId xmlns:a16="http://schemas.microsoft.com/office/drawing/2014/main" id="{017EBB6F-C12C-750A-D3DF-34B977D7F9CA}"/>
              </a:ext>
            </a:extLst>
          </p:cNvPr>
          <p:cNvSpPr txBox="1"/>
          <p:nvPr/>
        </p:nvSpPr>
        <p:spPr>
          <a:xfrm>
            <a:off x="9860752" y="1045028"/>
            <a:ext cx="1335984" cy="276999"/>
          </a:xfrm>
          <a:prstGeom prst="rect">
            <a:avLst/>
          </a:prstGeom>
          <a:noFill/>
        </p:spPr>
        <p:txBody>
          <a:bodyPr wrap="square" rtlCol="0">
            <a:spAutoFit/>
          </a:bodyPr>
          <a:lstStyle/>
          <a:p>
            <a:r>
              <a:rPr kumimoji="1" lang="ja-JP" altLang="en-US" sz="1200" dirty="0"/>
              <a:t>テキスト</a:t>
            </a:r>
            <a:r>
              <a:rPr kumimoji="1" lang="en-US" altLang="ja-JP" sz="1200" dirty="0"/>
              <a:t>P17</a:t>
            </a:r>
            <a:endParaRPr kumimoji="1" lang="ja-JP" altLang="en-US" sz="1200" dirty="0"/>
          </a:p>
        </p:txBody>
      </p:sp>
      <p:sp>
        <p:nvSpPr>
          <p:cNvPr id="7" name="テキスト ボックス 6">
            <a:extLst>
              <a:ext uri="{FF2B5EF4-FFF2-40B4-BE49-F238E27FC236}">
                <a16:creationId xmlns:a16="http://schemas.microsoft.com/office/drawing/2014/main" id="{D9E909D6-7D13-C74D-3580-5E2EB28BBBF0}"/>
              </a:ext>
            </a:extLst>
          </p:cNvPr>
          <p:cNvSpPr txBox="1"/>
          <p:nvPr/>
        </p:nvSpPr>
        <p:spPr>
          <a:xfrm>
            <a:off x="9462646" y="3530081"/>
            <a:ext cx="1995346" cy="276999"/>
          </a:xfrm>
          <a:prstGeom prst="rect">
            <a:avLst/>
          </a:prstGeom>
          <a:noFill/>
        </p:spPr>
        <p:txBody>
          <a:bodyPr wrap="square" rtlCol="0">
            <a:spAutoFit/>
          </a:bodyPr>
          <a:lstStyle/>
          <a:p>
            <a:r>
              <a:rPr kumimoji="1" lang="ja-JP" altLang="en-US" sz="1200" dirty="0"/>
              <a:t>テキスト</a:t>
            </a:r>
            <a:r>
              <a:rPr kumimoji="1" lang="en-US" altLang="ja-JP" sz="1200" dirty="0"/>
              <a:t>P</a:t>
            </a:r>
            <a:r>
              <a:rPr lang="en-US" altLang="ja-JP" sz="1200" dirty="0"/>
              <a:t>219</a:t>
            </a:r>
            <a:r>
              <a:rPr lang="ja-JP" altLang="en-US" sz="1200" dirty="0"/>
              <a:t>～</a:t>
            </a:r>
            <a:r>
              <a:rPr lang="en-US" altLang="ja-JP" sz="1200" dirty="0"/>
              <a:t>221</a:t>
            </a:r>
            <a:endParaRPr kumimoji="1" lang="ja-JP" altLang="en-US" sz="1200" dirty="0"/>
          </a:p>
        </p:txBody>
      </p:sp>
      <p:sp>
        <p:nvSpPr>
          <p:cNvPr id="18" name="テキスト ボックス 17">
            <a:extLst>
              <a:ext uri="{FF2B5EF4-FFF2-40B4-BE49-F238E27FC236}">
                <a16:creationId xmlns:a16="http://schemas.microsoft.com/office/drawing/2014/main" id="{81BA5F79-D6A1-1E7C-6F4F-FEDEF738F9E4}"/>
              </a:ext>
            </a:extLst>
          </p:cNvPr>
          <p:cNvSpPr txBox="1"/>
          <p:nvPr/>
        </p:nvSpPr>
        <p:spPr>
          <a:xfrm>
            <a:off x="5133243" y="1048138"/>
            <a:ext cx="1335984" cy="276999"/>
          </a:xfrm>
          <a:prstGeom prst="rect">
            <a:avLst/>
          </a:prstGeom>
          <a:noFill/>
        </p:spPr>
        <p:txBody>
          <a:bodyPr wrap="square" rtlCol="0">
            <a:spAutoFit/>
          </a:bodyPr>
          <a:lstStyle/>
          <a:p>
            <a:r>
              <a:rPr kumimoji="1" lang="ja-JP" altLang="en-US" sz="1200" dirty="0"/>
              <a:t>テキスト</a:t>
            </a:r>
            <a:r>
              <a:rPr kumimoji="1" lang="en-US" altLang="ja-JP" sz="1200" dirty="0"/>
              <a:t>P23</a:t>
            </a:r>
            <a:endParaRPr kumimoji="1" lang="ja-JP" altLang="en-US" sz="1200" dirty="0"/>
          </a:p>
        </p:txBody>
      </p:sp>
    </p:spTree>
    <p:extLst>
      <p:ext uri="{BB962C8B-B14F-4D97-AF65-F5344CB8AC3E}">
        <p14:creationId xmlns:p14="http://schemas.microsoft.com/office/powerpoint/2010/main" val="196716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吹き出し: 四角形 1">
            <a:extLst>
              <a:ext uri="{FF2B5EF4-FFF2-40B4-BE49-F238E27FC236}">
                <a16:creationId xmlns:a16="http://schemas.microsoft.com/office/drawing/2014/main" id="{4847E7AA-CFBE-B184-3062-A51875542DD2}"/>
              </a:ext>
            </a:extLst>
          </p:cNvPr>
          <p:cNvSpPr/>
          <p:nvPr/>
        </p:nvSpPr>
        <p:spPr>
          <a:xfrm>
            <a:off x="9165970" y="4791337"/>
            <a:ext cx="2868713" cy="1032916"/>
          </a:xfrm>
          <a:prstGeom prst="wedgeRoundRectCallout">
            <a:avLst>
              <a:gd name="adj1" fmla="val -60061"/>
              <a:gd name="adj2" fmla="val -18837"/>
              <a:gd name="adj3" fmla="val 1666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Meiryo UI" panose="020B0604030504040204" pitchFamily="50" charset="-128"/>
                <a:ea typeface="Meiryo UI" panose="020B0604030504040204" pitchFamily="50" charset="-128"/>
              </a:rPr>
              <a:t>有期契約の該当者が無期転換制度のことを知らなかった！というケースが多発。それを防止するために３と４を義務付ける。</a:t>
            </a:r>
          </a:p>
        </p:txBody>
      </p:sp>
      <p:sp>
        <p:nvSpPr>
          <p:cNvPr id="16" name="スライド番号プレースホルダー 4">
            <a:extLst>
              <a:ext uri="{FF2B5EF4-FFF2-40B4-BE49-F238E27FC236}">
                <a16:creationId xmlns:a16="http://schemas.microsoft.com/office/drawing/2014/main" id="{F3E4BBB7-960B-9E75-BA2E-EB94EA833C02}"/>
              </a:ext>
            </a:extLst>
          </p:cNvPr>
          <p:cNvSpPr txBox="1">
            <a:spLocks/>
          </p:cNvSpPr>
          <p:nvPr/>
        </p:nvSpPr>
        <p:spPr>
          <a:xfrm>
            <a:off x="11605191" y="6480000"/>
            <a:ext cx="506185"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C9034EB8-48EA-42D3-8780-D7117E8A13EF}" type="slidenum">
              <a:rPr kumimoji="1" lang="ja-JP" altLang="en-US" sz="2000" b="0" i="0" u="none" strike="noStrike" kern="1200" cap="none" spc="0" normalizeH="0" baseline="0" noProof="0" smtClean="0">
                <a:ln>
                  <a:noFill/>
                </a:ln>
                <a:solidFill>
                  <a:prstClr val="black"/>
                </a:solidFill>
                <a:effectLst/>
                <a:uLnTx/>
                <a:uFillTx/>
                <a:latin typeface="Corbel" panose="020B0503020204020204"/>
                <a:ea typeface="ＭＳ ゴシック" panose="020B0609070205080204" pitchFamily="49"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1" lang="ja-JP" altLang="en-US" sz="2000" b="0" i="0" u="none" strike="noStrike" kern="1200" cap="none" spc="0" normalizeH="0" baseline="0" noProof="0" dirty="0">
              <a:ln>
                <a:noFill/>
              </a:ln>
              <a:solidFill>
                <a:prstClr val="black"/>
              </a:solidFill>
              <a:effectLst/>
              <a:uLnTx/>
              <a:uFillTx/>
              <a:latin typeface="Corbel" panose="020B0503020204020204"/>
              <a:ea typeface="ＭＳ ゴシック" panose="020B0609070205080204" pitchFamily="49" charset="-128"/>
              <a:cs typeface="+mn-cs"/>
            </a:endParaRPr>
          </a:p>
        </p:txBody>
      </p:sp>
      <p:cxnSp>
        <p:nvCxnSpPr>
          <p:cNvPr id="2" name="直線コネクタ 1" descr="かやね社会保険労務士事務所">
            <a:extLst>
              <a:ext uri="{FF2B5EF4-FFF2-40B4-BE49-F238E27FC236}">
                <a16:creationId xmlns:a16="http://schemas.microsoft.com/office/drawing/2014/main" id="{2D2422B6-96CD-DF9B-72F3-9851C4B64A4E}"/>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9C050CF1-B661-FACD-BB47-0E81274633B5}"/>
              </a:ext>
            </a:extLst>
          </p:cNvPr>
          <p:cNvSpPr txBox="1"/>
          <p:nvPr/>
        </p:nvSpPr>
        <p:spPr>
          <a:xfrm>
            <a:off x="539999" y="216000"/>
            <a:ext cx="10580285"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3</a:t>
            </a:r>
            <a:r>
              <a:rPr lang="ja-JP" altLang="en-US" sz="2800" dirty="0">
                <a:latin typeface="Meiryo UI" panose="020B0604030504040204" pitchFamily="50" charset="-128"/>
                <a:ea typeface="Meiryo UI" panose="020B0604030504040204" pitchFamily="50" charset="-128"/>
              </a:rPr>
              <a:t>．労働条件の明示　</a:t>
            </a:r>
            <a:r>
              <a:rPr lang="ja-JP" altLang="en-US" sz="2400" dirty="0">
                <a:latin typeface="Meiryo UI" panose="020B0604030504040204" pitchFamily="50" charset="-128"/>
                <a:ea typeface="Meiryo UI" panose="020B0604030504040204" pitchFamily="50" charset="-128"/>
              </a:rPr>
              <a:t>労基法施行規則第</a:t>
            </a: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条の改正（令和</a:t>
            </a: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年</a:t>
            </a:r>
            <a:r>
              <a:rPr lang="en-US" altLang="ja-JP" sz="2400" dirty="0">
                <a:latin typeface="Meiryo UI" panose="020B0604030504040204" pitchFamily="50" charset="-128"/>
                <a:ea typeface="Meiryo UI" panose="020B0604030504040204" pitchFamily="50" charset="-128"/>
              </a:rPr>
              <a:t>4</a:t>
            </a:r>
            <a:r>
              <a:rPr lang="ja-JP" altLang="en-US" sz="2400" dirty="0">
                <a:latin typeface="Meiryo UI" panose="020B0604030504040204" pitchFamily="50" charset="-128"/>
                <a:ea typeface="Meiryo UI" panose="020B0604030504040204" pitchFamily="50" charset="-128"/>
              </a:rPr>
              <a:t>月～）</a:t>
            </a:r>
            <a:r>
              <a:rPr lang="ja-JP" altLang="en-US" sz="2800" dirty="0">
                <a:latin typeface="Meiryo UI" panose="020B0604030504040204" pitchFamily="50" charset="-128"/>
                <a:ea typeface="Meiryo UI" panose="020B0604030504040204" pitchFamily="50" charset="-128"/>
              </a:rPr>
              <a:t>　</a:t>
            </a:r>
            <a:endParaRPr kumimoji="1" lang="ja-JP" altLang="en-US" sz="28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6D1ADF11-45ED-420A-D43F-B2030FAE6E8F}"/>
              </a:ext>
            </a:extLst>
          </p:cNvPr>
          <p:cNvSpPr txBox="1"/>
          <p:nvPr/>
        </p:nvSpPr>
        <p:spPr>
          <a:xfrm>
            <a:off x="10147922" y="309528"/>
            <a:ext cx="2044078" cy="369332"/>
          </a:xfrm>
          <a:prstGeom prst="rect">
            <a:avLst/>
          </a:prstGeom>
          <a:noFill/>
        </p:spPr>
        <p:txBody>
          <a:bodyPr wrap="square" rtlCol="0">
            <a:spAutoFit/>
          </a:bodyPr>
          <a:lstStyle/>
          <a:p>
            <a:r>
              <a:rPr kumimoji="1" lang="ja-JP" altLang="en-US" dirty="0"/>
              <a:t>補足説明資料</a:t>
            </a:r>
            <a:r>
              <a:rPr kumimoji="1" lang="en-US" altLang="ja-JP" dirty="0"/>
              <a:t>-</a:t>
            </a:r>
            <a:r>
              <a:rPr lang="en-US" altLang="ja-JP" dirty="0"/>
              <a:t>12</a:t>
            </a:r>
            <a:endParaRPr kumimoji="1" lang="ja-JP" altLang="en-US" dirty="0"/>
          </a:p>
        </p:txBody>
      </p:sp>
      <p:sp>
        <p:nvSpPr>
          <p:cNvPr id="3" name="フッター プレースホルダー 3">
            <a:extLst>
              <a:ext uri="{FF2B5EF4-FFF2-40B4-BE49-F238E27FC236}">
                <a16:creationId xmlns:a16="http://schemas.microsoft.com/office/drawing/2014/main" id="{A795FAA0-149A-A766-D24D-E2E81C63D9D7}"/>
              </a:ext>
            </a:extLst>
          </p:cNvPr>
          <p:cNvSpPr>
            <a:spLocks noGrp="1"/>
          </p:cNvSpPr>
          <p:nvPr>
            <p:ph type="ftr" sz="quarter" idx="11"/>
          </p:nvPr>
        </p:nvSpPr>
        <p:spPr>
          <a:xfrm>
            <a:off x="4147930" y="6492875"/>
            <a:ext cx="4114800" cy="365125"/>
          </a:xfrm>
        </p:spPr>
        <p:txBody>
          <a:bodyPr/>
          <a:lstStyle/>
          <a:p>
            <a:r>
              <a:rPr kumimoji="1" lang="ja-JP" altLang="en-US" dirty="0"/>
              <a:t>かやね社会保険労務士事務所・あすの行政書士事務所</a:t>
            </a:r>
          </a:p>
        </p:txBody>
      </p:sp>
      <p:sp>
        <p:nvSpPr>
          <p:cNvPr id="5" name="字幕 7">
            <a:extLst>
              <a:ext uri="{FF2B5EF4-FFF2-40B4-BE49-F238E27FC236}">
                <a16:creationId xmlns:a16="http://schemas.microsoft.com/office/drawing/2014/main" id="{39451CB8-EC81-BDAB-C4BD-8E2105BAF7AB}"/>
              </a:ext>
            </a:extLst>
          </p:cNvPr>
          <p:cNvSpPr txBox="1">
            <a:spLocks/>
          </p:cNvSpPr>
          <p:nvPr/>
        </p:nvSpPr>
        <p:spPr>
          <a:xfrm>
            <a:off x="691279" y="1047760"/>
            <a:ext cx="5557121" cy="386054"/>
          </a:xfrm>
          <a:prstGeom prst="rect">
            <a:avLst/>
          </a:prstGeom>
          <a:noFill/>
        </p:spPr>
        <p:txBody>
          <a:bodyPr vert="horz" wrap="square" lIns="72000" tIns="72000" rIns="72000" bIns="36000" rtlCol="0">
            <a:sp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b="1" dirty="0">
                <a:latin typeface="Meiryo UI" panose="020B0604030504040204" pitchFamily="50" charset="-128"/>
                <a:ea typeface="Meiryo UI" panose="020B0604030504040204" pitchFamily="50" charset="-128"/>
              </a:rPr>
              <a:t>採用時</a:t>
            </a:r>
            <a:r>
              <a:rPr lang="ja-JP" altLang="en-US" sz="2000" b="1" dirty="0">
                <a:solidFill>
                  <a:srgbClr val="FF0000"/>
                </a:solidFill>
                <a:latin typeface="Meiryo UI" panose="020B0604030504040204" pitchFamily="50" charset="-128"/>
                <a:ea typeface="Meiryo UI" panose="020B0604030504040204" pitchFamily="50" charset="-128"/>
              </a:rPr>
              <a:t>等</a:t>
            </a:r>
            <a:r>
              <a:rPr lang="ja-JP" altLang="en-US" sz="2000" b="1" dirty="0">
                <a:latin typeface="Meiryo UI" panose="020B0604030504040204" pitchFamily="50" charset="-128"/>
                <a:ea typeface="Meiryo UI" panose="020B0604030504040204" pitchFamily="50" charset="-128"/>
              </a:rPr>
              <a:t>にに明示すべき労働条件が追加されます</a:t>
            </a:r>
            <a:endParaRPr lang="en-US" altLang="ja-JP" sz="2000" b="1" dirty="0">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0059E44B-4338-6FFD-2A5E-85A0604E1F10}"/>
              </a:ext>
            </a:extLst>
          </p:cNvPr>
          <p:cNvPicPr>
            <a:picLocks noChangeAspect="1"/>
          </p:cNvPicPr>
          <p:nvPr/>
        </p:nvPicPr>
        <p:blipFill>
          <a:blip r:embed="rId2"/>
          <a:stretch>
            <a:fillRect/>
          </a:stretch>
        </p:blipFill>
        <p:spPr>
          <a:xfrm>
            <a:off x="677349" y="1631386"/>
            <a:ext cx="8162925" cy="4676775"/>
          </a:xfrm>
          <a:prstGeom prst="rect">
            <a:avLst/>
          </a:prstGeom>
          <a:ln w="12700">
            <a:solidFill>
              <a:schemeClr val="tx1"/>
            </a:solidFill>
          </a:ln>
        </p:spPr>
      </p:pic>
      <p:sp>
        <p:nvSpPr>
          <p:cNvPr id="6" name="テキスト ボックス 5">
            <a:extLst>
              <a:ext uri="{FF2B5EF4-FFF2-40B4-BE49-F238E27FC236}">
                <a16:creationId xmlns:a16="http://schemas.microsoft.com/office/drawing/2014/main" id="{F916E911-EFE9-2667-2B88-9F484F948840}"/>
              </a:ext>
            </a:extLst>
          </p:cNvPr>
          <p:cNvSpPr txBox="1"/>
          <p:nvPr/>
        </p:nvSpPr>
        <p:spPr>
          <a:xfrm>
            <a:off x="8927690" y="1337187"/>
            <a:ext cx="1563329" cy="276999"/>
          </a:xfrm>
          <a:prstGeom prst="rect">
            <a:avLst/>
          </a:prstGeom>
          <a:noFill/>
        </p:spPr>
        <p:txBody>
          <a:bodyPr wrap="square" rtlCol="0">
            <a:spAutoFit/>
          </a:bodyPr>
          <a:lstStyle/>
          <a:p>
            <a:r>
              <a:rPr kumimoji="1" lang="ja-JP" altLang="en-US" sz="1200" dirty="0"/>
              <a:t>テキスト</a:t>
            </a:r>
            <a:r>
              <a:rPr kumimoji="1" lang="en-US" altLang="ja-JP" sz="1200" dirty="0"/>
              <a:t>P23</a:t>
            </a:r>
            <a:endParaRPr kumimoji="1" lang="ja-JP" altLang="en-US" sz="1200" dirty="0"/>
          </a:p>
        </p:txBody>
      </p:sp>
    </p:spTree>
    <p:extLst>
      <p:ext uri="{BB962C8B-B14F-4D97-AF65-F5344CB8AC3E}">
        <p14:creationId xmlns:p14="http://schemas.microsoft.com/office/powerpoint/2010/main" val="2971114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926789CF-9ACB-4441-AD36-C2A264FAF601}"/>
              </a:ext>
            </a:extLst>
          </p:cNvPr>
          <p:cNvSpPr>
            <a:spLocks noGrp="1"/>
          </p:cNvSpPr>
          <p:nvPr>
            <p:ph type="ftr" sz="quarter" idx="11"/>
          </p:nvPr>
        </p:nvSpPr>
        <p:spPr>
          <a:xfrm>
            <a:off x="4147930" y="6492875"/>
            <a:ext cx="4114800" cy="365125"/>
          </a:xfrm>
        </p:spPr>
        <p:txBody>
          <a:bodyPr/>
          <a:lstStyle/>
          <a:p>
            <a:r>
              <a:rPr kumimoji="1" lang="ja-JP" altLang="en-US"/>
              <a:t>かやね社会保険労務士事務所・あすの行政書士事務所</a:t>
            </a:r>
            <a:endParaRPr kumimoji="1" lang="ja-JP" altLang="en-US" dirty="0"/>
          </a:p>
        </p:txBody>
      </p:sp>
      <p:cxnSp>
        <p:nvCxnSpPr>
          <p:cNvPr id="5" name="直線コネクタ 4" descr="かやね社会保険労務士事務所">
            <a:extLst>
              <a:ext uri="{FF2B5EF4-FFF2-40B4-BE49-F238E27FC236}">
                <a16:creationId xmlns:a16="http://schemas.microsoft.com/office/drawing/2014/main" id="{99C1DD3F-892F-E96D-A27E-6DD8AE1397DD}"/>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85598147-0667-6D9C-93E1-D38E2B991D40}"/>
              </a:ext>
            </a:extLst>
          </p:cNvPr>
          <p:cNvSpPr txBox="1"/>
          <p:nvPr/>
        </p:nvSpPr>
        <p:spPr>
          <a:xfrm>
            <a:off x="540000" y="216000"/>
            <a:ext cx="3600450"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4</a:t>
            </a:r>
            <a:r>
              <a:rPr lang="ja-JP" altLang="en-US" sz="2800" dirty="0">
                <a:latin typeface="Meiryo UI" panose="020B0604030504040204" pitchFamily="50" charset="-128"/>
                <a:ea typeface="Meiryo UI" panose="020B0604030504040204" pitchFamily="50" charset="-128"/>
              </a:rPr>
              <a:t>．法定三帳簿</a:t>
            </a:r>
            <a:endParaRPr kumimoji="1" lang="ja-JP" altLang="en-US" sz="28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B741EA1E-7E4B-B1F1-042B-713F9EFBF0DD}"/>
              </a:ext>
            </a:extLst>
          </p:cNvPr>
          <p:cNvPicPr>
            <a:picLocks noChangeAspect="1"/>
          </p:cNvPicPr>
          <p:nvPr/>
        </p:nvPicPr>
        <p:blipFill>
          <a:blip r:embed="rId2"/>
          <a:stretch>
            <a:fillRect/>
          </a:stretch>
        </p:blipFill>
        <p:spPr>
          <a:xfrm>
            <a:off x="864000" y="864000"/>
            <a:ext cx="9636369" cy="5662048"/>
          </a:xfrm>
          <a:prstGeom prst="rect">
            <a:avLst/>
          </a:prstGeom>
          <a:ln w="19050">
            <a:noFill/>
          </a:ln>
        </p:spPr>
      </p:pic>
      <p:sp>
        <p:nvSpPr>
          <p:cNvPr id="12" name="右中かっこ 11">
            <a:extLst>
              <a:ext uri="{FF2B5EF4-FFF2-40B4-BE49-F238E27FC236}">
                <a16:creationId xmlns:a16="http://schemas.microsoft.com/office/drawing/2014/main" id="{0002BC0B-92F6-3B49-699F-F54D5A5C0180}"/>
              </a:ext>
            </a:extLst>
          </p:cNvPr>
          <p:cNvSpPr/>
          <p:nvPr/>
        </p:nvSpPr>
        <p:spPr>
          <a:xfrm>
            <a:off x="10848975" y="1304925"/>
            <a:ext cx="304800" cy="4953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AEB61F9-6CE6-4164-CD14-E8D28390E67F}"/>
              </a:ext>
            </a:extLst>
          </p:cNvPr>
          <p:cNvSpPr txBox="1"/>
          <p:nvPr/>
        </p:nvSpPr>
        <p:spPr>
          <a:xfrm>
            <a:off x="11247452" y="1066801"/>
            <a:ext cx="477823" cy="5648324"/>
          </a:xfrm>
          <a:prstGeom prst="rect">
            <a:avLst/>
          </a:prstGeom>
          <a:noFill/>
        </p:spPr>
        <p:txBody>
          <a:bodyPr vert="eaVert" wrap="square" rtlCol="0">
            <a:spAutoFit/>
          </a:bodyPr>
          <a:lstStyle/>
          <a:p>
            <a:r>
              <a:rPr kumimoji="1" lang="ja-JP" altLang="en-US" dirty="0">
                <a:latin typeface="Meiryo UI" panose="020B0604030504040204" pitchFamily="50" charset="-128"/>
                <a:ea typeface="Meiryo UI" panose="020B0604030504040204" pitchFamily="50" charset="-128"/>
              </a:rPr>
              <a:t>保存期限は改正により</a:t>
            </a:r>
            <a:r>
              <a:rPr kumimoji="1" lang="en-US" altLang="ja-JP" dirty="0">
                <a:latin typeface="Meiryo UI" panose="020B0604030504040204" pitchFamily="50" charset="-128"/>
                <a:ea typeface="Meiryo UI" panose="020B0604030504040204" pitchFamily="50" charset="-128"/>
              </a:rPr>
              <a:t>5</a:t>
            </a:r>
            <a:r>
              <a:rPr kumimoji="1" lang="ja-JP" altLang="en-US" dirty="0">
                <a:latin typeface="Meiryo UI" panose="020B0604030504040204" pitchFamily="50" charset="-128"/>
                <a:ea typeface="Meiryo UI" panose="020B0604030504040204" pitchFamily="50" charset="-128"/>
              </a:rPr>
              <a:t>年に、ただし、</a:t>
            </a:r>
            <a:r>
              <a:rPr kumimoji="1" lang="ja-JP" altLang="en-US" b="1" dirty="0">
                <a:latin typeface="Meiryo UI" panose="020B0604030504040204" pitchFamily="50" charset="-128"/>
                <a:ea typeface="Meiryo UI" panose="020B0604030504040204" pitchFamily="50" charset="-128"/>
              </a:rPr>
              <a:t>当面</a:t>
            </a: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年</a:t>
            </a:r>
          </a:p>
        </p:txBody>
      </p:sp>
      <p:sp>
        <p:nvSpPr>
          <p:cNvPr id="2" name="テキスト ボックス 1">
            <a:extLst>
              <a:ext uri="{FF2B5EF4-FFF2-40B4-BE49-F238E27FC236}">
                <a16:creationId xmlns:a16="http://schemas.microsoft.com/office/drawing/2014/main" id="{36FDBE09-C3D2-78A9-F724-C93063C75322}"/>
              </a:ext>
            </a:extLst>
          </p:cNvPr>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a:t>
            </a:r>
            <a:r>
              <a:rPr lang="en-US" altLang="ja-JP" dirty="0"/>
              <a:t>13</a:t>
            </a:r>
            <a:endParaRPr kumimoji="1" lang="ja-JP" altLang="en-US" dirty="0"/>
          </a:p>
        </p:txBody>
      </p:sp>
      <p:sp>
        <p:nvSpPr>
          <p:cNvPr id="3" name="テキスト ボックス 2">
            <a:extLst>
              <a:ext uri="{FF2B5EF4-FFF2-40B4-BE49-F238E27FC236}">
                <a16:creationId xmlns:a16="http://schemas.microsoft.com/office/drawing/2014/main" id="{0A4D0158-CA16-E3E9-64D9-7FAE4F45AA36}"/>
              </a:ext>
            </a:extLst>
          </p:cNvPr>
          <p:cNvSpPr txBox="1"/>
          <p:nvPr/>
        </p:nvSpPr>
        <p:spPr>
          <a:xfrm>
            <a:off x="4383682" y="401215"/>
            <a:ext cx="1587909" cy="276999"/>
          </a:xfrm>
          <a:prstGeom prst="rect">
            <a:avLst/>
          </a:prstGeom>
          <a:noFill/>
        </p:spPr>
        <p:txBody>
          <a:bodyPr wrap="square" rtlCol="0">
            <a:spAutoFit/>
          </a:bodyPr>
          <a:lstStyle/>
          <a:p>
            <a:r>
              <a:rPr kumimoji="1" lang="ja-JP" altLang="en-US" sz="1200" dirty="0"/>
              <a:t>テキスト</a:t>
            </a:r>
            <a:r>
              <a:rPr kumimoji="1" lang="en-US" altLang="ja-JP" sz="1200" dirty="0"/>
              <a:t>P</a:t>
            </a:r>
            <a:r>
              <a:rPr lang="en-US" altLang="ja-JP" sz="1200" dirty="0"/>
              <a:t>24</a:t>
            </a:r>
            <a:r>
              <a:rPr lang="ja-JP" altLang="en-US" sz="1200" dirty="0"/>
              <a:t>～</a:t>
            </a:r>
            <a:r>
              <a:rPr lang="en-US" altLang="ja-JP" sz="1200" dirty="0"/>
              <a:t>25</a:t>
            </a:r>
            <a:endParaRPr kumimoji="1" lang="ja-JP" altLang="en-US" sz="1200" dirty="0"/>
          </a:p>
        </p:txBody>
      </p:sp>
    </p:spTree>
    <p:extLst>
      <p:ext uri="{BB962C8B-B14F-4D97-AF65-F5344CB8AC3E}">
        <p14:creationId xmlns:p14="http://schemas.microsoft.com/office/powerpoint/2010/main" val="1223190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926789CF-9ACB-4441-AD36-C2A264FAF601}"/>
              </a:ext>
            </a:extLst>
          </p:cNvPr>
          <p:cNvSpPr>
            <a:spLocks noGrp="1"/>
          </p:cNvSpPr>
          <p:nvPr>
            <p:ph type="ftr" sz="quarter" idx="11"/>
          </p:nvPr>
        </p:nvSpPr>
        <p:spPr>
          <a:xfrm>
            <a:off x="4147930" y="6492875"/>
            <a:ext cx="4114800" cy="365125"/>
          </a:xfrm>
        </p:spPr>
        <p:txBody>
          <a:bodyPr/>
          <a:lstStyle/>
          <a:p>
            <a:r>
              <a:rPr kumimoji="1" lang="ja-JP" altLang="en-US"/>
              <a:t>かやね社会保険労務士事務所・あすの行政書士事務所</a:t>
            </a:r>
            <a:endParaRPr kumimoji="1" lang="ja-JP" altLang="en-US" dirty="0"/>
          </a:p>
        </p:txBody>
      </p:sp>
      <p:cxnSp>
        <p:nvCxnSpPr>
          <p:cNvPr id="5" name="直線コネクタ 4" descr="かやね社会保険労務士事務所">
            <a:extLst>
              <a:ext uri="{FF2B5EF4-FFF2-40B4-BE49-F238E27FC236}">
                <a16:creationId xmlns:a16="http://schemas.microsoft.com/office/drawing/2014/main" id="{99C1DD3F-892F-E96D-A27E-6DD8AE1397DD}"/>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85598147-0667-6D9C-93E1-D38E2B991D40}"/>
              </a:ext>
            </a:extLst>
          </p:cNvPr>
          <p:cNvSpPr txBox="1"/>
          <p:nvPr/>
        </p:nvSpPr>
        <p:spPr>
          <a:xfrm>
            <a:off x="540000" y="216000"/>
            <a:ext cx="3600450" cy="523220"/>
          </a:xfrm>
          <a:prstGeom prst="rect">
            <a:avLst/>
          </a:prstGeom>
          <a:noFill/>
        </p:spPr>
        <p:txBody>
          <a:bodyPr wrap="square" rtlCol="0">
            <a:spAutoFit/>
          </a:bodyPr>
          <a:lstStyle/>
          <a:p>
            <a:r>
              <a:rPr lang="en-US" altLang="ja-JP" sz="2800">
                <a:latin typeface="Meiryo UI" panose="020B0604030504040204" pitchFamily="50" charset="-128"/>
                <a:ea typeface="Meiryo UI" panose="020B0604030504040204" pitchFamily="50" charset="-128"/>
              </a:rPr>
              <a:t>5</a:t>
            </a:r>
            <a:r>
              <a:rPr lang="ja-JP" altLang="en-US" sz="2800">
                <a:latin typeface="Meiryo UI" panose="020B0604030504040204" pitchFamily="50" charset="-128"/>
                <a:ea typeface="Meiryo UI" panose="020B0604030504040204" pitchFamily="50" charset="-128"/>
              </a:rPr>
              <a:t>．就業規則</a:t>
            </a:r>
            <a:endParaRPr kumimoji="1" lang="ja-JP" altLang="en-US" sz="2800" dirty="0">
              <a:latin typeface="Meiryo UI" panose="020B0604030504040204" pitchFamily="50" charset="-128"/>
              <a:ea typeface="Meiryo UI" panose="020B0604030504040204" pitchFamily="50" charset="-128"/>
            </a:endParaRPr>
          </a:p>
        </p:txBody>
      </p:sp>
      <p:sp>
        <p:nvSpPr>
          <p:cNvPr id="8" name="コンテンツ プレースホルダー 2">
            <a:extLst>
              <a:ext uri="{FF2B5EF4-FFF2-40B4-BE49-F238E27FC236}">
                <a16:creationId xmlns:a16="http://schemas.microsoft.com/office/drawing/2014/main" id="{7A5430FA-4B1A-7C05-9528-27AF7CC2D37C}"/>
              </a:ext>
            </a:extLst>
          </p:cNvPr>
          <p:cNvSpPr>
            <a:spLocks noGrp="1"/>
          </p:cNvSpPr>
          <p:nvPr>
            <p:ph idx="1"/>
          </p:nvPr>
        </p:nvSpPr>
        <p:spPr>
          <a:xfrm>
            <a:off x="864000" y="864000"/>
            <a:ext cx="10646010" cy="5717775"/>
          </a:xfrm>
          <a:noFill/>
        </p:spPr>
        <p:txBody>
          <a:bodyPr anchor="ctr">
            <a:noAutofit/>
          </a:bodyPr>
          <a:lstStyle/>
          <a:p>
            <a:pPr marL="0" indent="0">
              <a:buNone/>
            </a:pPr>
            <a:r>
              <a:rPr lang="en-US" altLang="ja" sz="2000" b="1" dirty="0">
                <a:latin typeface="Meiryo UI" panose="020B0604030504040204" pitchFamily="50" charset="-128"/>
                <a:ea typeface="Meiryo UI" panose="020B0604030504040204" pitchFamily="50" charset="-128"/>
              </a:rPr>
              <a:t>【</a:t>
            </a:r>
            <a:r>
              <a:rPr lang="ja" altLang="en-US" sz="2000" b="1" dirty="0">
                <a:latin typeface="Meiryo UI" panose="020B0604030504040204" pitchFamily="50" charset="-128"/>
                <a:ea typeface="Meiryo UI" panose="020B0604030504040204" pitchFamily="50" charset="-128"/>
              </a:rPr>
              <a:t>労働組合のない会社の場合</a:t>
            </a:r>
            <a:r>
              <a:rPr lang="en-US" altLang="ja" sz="2000" b="1" dirty="0">
                <a:latin typeface="Meiryo UI" panose="020B0604030504040204" pitchFamily="50" charset="-128"/>
                <a:ea typeface="Meiryo UI" panose="020B0604030504040204" pitchFamily="50" charset="-128"/>
              </a:rPr>
              <a:t>】</a:t>
            </a:r>
          </a:p>
          <a:p>
            <a:pPr marL="0" indent="0">
              <a:buNone/>
            </a:pPr>
            <a:r>
              <a:rPr kumimoji="1" lang="ja" altLang="en-US" b="1" dirty="0">
                <a:latin typeface="Meiryo UI" panose="020B0604030504040204" pitchFamily="50" charset="-128"/>
                <a:ea typeface="Meiryo UI" panose="020B0604030504040204" pitchFamily="50" charset="-128"/>
              </a:rPr>
              <a:t>　</a:t>
            </a:r>
            <a:r>
              <a:rPr kumimoji="1" lang="ja" altLang="en-US" sz="2000" dirty="0">
                <a:latin typeface="Meiryo UI" panose="020B0604030504040204" pitchFamily="50" charset="-128"/>
                <a:ea typeface="Meiryo UI" panose="020B0604030504040204" pitchFamily="50" charset="-128"/>
              </a:rPr>
              <a:t>法令＞就業規則＞労働契約</a:t>
            </a:r>
            <a:endParaRPr kumimoji="1" lang="en-US" altLang="ja" sz="2000" dirty="0">
              <a:latin typeface="Meiryo UI" panose="020B0604030504040204" pitchFamily="50" charset="-128"/>
              <a:ea typeface="Meiryo UI" panose="020B0604030504040204" pitchFamily="50" charset="-128"/>
            </a:endParaRPr>
          </a:p>
          <a:p>
            <a:pPr marL="0" indent="0">
              <a:buNone/>
            </a:pPr>
            <a:r>
              <a:rPr kumimoji="1" lang="ja" altLang="en-US" sz="2000" dirty="0">
                <a:latin typeface="Meiryo UI" panose="020B0604030504040204" pitchFamily="50" charset="-128"/>
                <a:ea typeface="Meiryo UI" panose="020B0604030504040204" pitchFamily="50" charset="-128"/>
              </a:rPr>
              <a:t>　就業規則は法令（労働基準法</a:t>
            </a:r>
            <a:r>
              <a:rPr kumimoji="1" lang="ja-JP" altLang="en-US" sz="2000" dirty="0">
                <a:latin typeface="Meiryo UI" panose="020B0604030504040204" pitchFamily="50" charset="-128"/>
                <a:ea typeface="Meiryo UI" panose="020B0604030504040204" pitchFamily="50" charset="-128"/>
              </a:rPr>
              <a:t>など</a:t>
            </a:r>
            <a:r>
              <a:rPr kumimoji="1" lang="ja" altLang="en-US" sz="2000" dirty="0">
                <a:latin typeface="Meiryo UI" panose="020B0604030504040204" pitchFamily="50" charset="-128"/>
                <a:ea typeface="Meiryo UI" panose="020B0604030504040204" pitchFamily="50" charset="-128"/>
              </a:rPr>
              <a:t>）に反してはいけません（</a:t>
            </a:r>
            <a:r>
              <a:rPr kumimoji="1" lang="en-US" altLang="ja" sz="2000" dirty="0">
                <a:latin typeface="Meiryo UI" panose="020B0604030504040204" pitchFamily="50" charset="-128"/>
                <a:ea typeface="Meiryo UI" panose="020B0604030504040204" pitchFamily="50" charset="-128"/>
              </a:rPr>
              <a:t>92</a:t>
            </a:r>
            <a:r>
              <a:rPr kumimoji="1" lang="ja" altLang="en-US" sz="2000" dirty="0">
                <a:latin typeface="Meiryo UI" panose="020B0604030504040204" pitchFamily="50" charset="-128"/>
                <a:ea typeface="Meiryo UI" panose="020B0604030504040204" pitchFamily="50" charset="-128"/>
              </a:rPr>
              <a:t>条）</a:t>
            </a:r>
            <a:endParaRPr kumimoji="1" lang="en-US" altLang="ja" sz="2000" dirty="0">
              <a:latin typeface="Meiryo UI" panose="020B0604030504040204" pitchFamily="50" charset="-128"/>
              <a:ea typeface="Meiryo UI" panose="020B0604030504040204" pitchFamily="50" charset="-128"/>
            </a:endParaRPr>
          </a:p>
          <a:p>
            <a:pPr marL="0" indent="0">
              <a:buNone/>
            </a:pPr>
            <a:r>
              <a:rPr lang="ja" altLang="en-US" sz="2000" dirty="0">
                <a:latin typeface="Meiryo UI" panose="020B0604030504040204" pitchFamily="50" charset="-128"/>
                <a:ea typeface="Meiryo UI" panose="020B0604030504040204" pitchFamily="50" charset="-128"/>
              </a:rPr>
              <a:t>　   法令を上回る労働条件を定めた就業規則</a:t>
            </a:r>
            <a:r>
              <a:rPr lang="ja-JP" altLang="en-US" sz="2000" dirty="0">
                <a:latin typeface="Meiryo UI" panose="020B0604030504040204" pitchFamily="50" charset="-128"/>
                <a:ea typeface="Meiryo UI" panose="020B0604030504040204" pitchFamily="50" charset="-128"/>
              </a:rPr>
              <a:t>　➡　○</a:t>
            </a:r>
            <a:r>
              <a:rPr lang="ja" altLang="en-US" sz="2000" dirty="0">
                <a:latin typeface="Meiryo UI" panose="020B0604030504040204" pitchFamily="50" charset="-128"/>
                <a:ea typeface="Meiryo UI" panose="020B0604030504040204" pitchFamily="50" charset="-128"/>
              </a:rPr>
              <a:t>　有効</a:t>
            </a:r>
            <a:endParaRPr lang="en-US" altLang="ja" sz="2000" dirty="0">
              <a:latin typeface="Meiryo UI" panose="020B0604030504040204" pitchFamily="50" charset="-128"/>
              <a:ea typeface="Meiryo UI" panose="020B0604030504040204" pitchFamily="50" charset="-128"/>
            </a:endParaRPr>
          </a:p>
          <a:p>
            <a:pPr marL="0" indent="0">
              <a:buNone/>
            </a:pPr>
            <a:r>
              <a:rPr kumimoji="1" lang="ja" altLang="en-US" sz="2000" dirty="0">
                <a:latin typeface="Meiryo UI" panose="020B0604030504040204" pitchFamily="50" charset="-128"/>
                <a:ea typeface="Meiryo UI" panose="020B0604030504040204" pitchFamily="50" charset="-128"/>
              </a:rPr>
              <a:t>　   法令の基準に達しない労働条件を定めた就業規則</a:t>
            </a:r>
            <a:r>
              <a:rPr kumimoji="1" lang="ja-JP" altLang="en-US" sz="2000" dirty="0">
                <a:latin typeface="Meiryo UI" panose="020B0604030504040204" pitchFamily="50" charset="-128"/>
                <a:ea typeface="Meiryo UI" panose="020B0604030504040204" pitchFamily="50" charset="-128"/>
              </a:rPr>
              <a:t>　➡　</a:t>
            </a:r>
            <a:r>
              <a:rPr kumimoji="1" lang="en-US" altLang="ja" sz="2000" dirty="0">
                <a:latin typeface="Meiryo UI" panose="020B0604030504040204" pitchFamily="50" charset="-128"/>
                <a:ea typeface="Meiryo UI" panose="020B0604030504040204" pitchFamily="50" charset="-128"/>
              </a:rPr>
              <a:t>×</a:t>
            </a:r>
            <a:r>
              <a:rPr kumimoji="1" lang="ja" altLang="en-US" sz="2000" dirty="0">
                <a:latin typeface="Meiryo UI" panose="020B0604030504040204" pitchFamily="50" charset="-128"/>
                <a:ea typeface="Meiryo UI" panose="020B0604030504040204" pitchFamily="50" charset="-128"/>
              </a:rPr>
              <a:t>　その部分は無効</a:t>
            </a:r>
            <a:endParaRPr lang="en-US" altLang="ja" sz="2000" dirty="0">
              <a:latin typeface="Meiryo UI" panose="020B0604030504040204" pitchFamily="50" charset="-128"/>
              <a:ea typeface="Meiryo UI" panose="020B0604030504040204" pitchFamily="50" charset="-128"/>
            </a:endParaRPr>
          </a:p>
          <a:p>
            <a:pPr marL="0" indent="0">
              <a:buNone/>
            </a:pPr>
            <a:r>
              <a:rPr lang="ja" altLang="en-US" sz="2000" dirty="0">
                <a:latin typeface="Meiryo UI" panose="020B0604030504040204" pitchFamily="50" charset="-128"/>
                <a:ea typeface="Meiryo UI" panose="020B0604030504040204" pitchFamily="50" charset="-128"/>
              </a:rPr>
              <a:t>　同様に、労働契約は就業規則に反してはいけません（</a:t>
            </a:r>
            <a:r>
              <a:rPr lang="en-US" altLang="ja" sz="2000" dirty="0">
                <a:latin typeface="Meiryo UI" panose="020B0604030504040204" pitchFamily="50" charset="-128"/>
                <a:ea typeface="Meiryo UI" panose="020B0604030504040204" pitchFamily="50" charset="-128"/>
              </a:rPr>
              <a:t>93</a:t>
            </a:r>
            <a:r>
              <a:rPr lang="ja" altLang="en-US" sz="2000" dirty="0">
                <a:latin typeface="Meiryo UI" panose="020B0604030504040204" pitchFamily="50" charset="-128"/>
                <a:ea typeface="Meiryo UI" panose="020B0604030504040204" pitchFamily="50" charset="-128"/>
              </a:rPr>
              <a:t>条</a:t>
            </a:r>
            <a:r>
              <a:rPr lang="ja-JP" altLang="en-US" sz="2000" dirty="0">
                <a:latin typeface="Meiryo UI" panose="020B0604030504040204" pitchFamily="50" charset="-128"/>
                <a:ea typeface="Meiryo UI" panose="020B0604030504040204" pitchFamily="50" charset="-128"/>
              </a:rPr>
              <a:t>からの</a:t>
            </a:r>
            <a:r>
              <a:rPr lang="ja" altLang="en-US" sz="2000" dirty="0">
                <a:latin typeface="Meiryo UI" panose="020B0604030504040204" pitchFamily="50" charset="-128"/>
                <a:ea typeface="Meiryo UI" panose="020B0604030504040204" pitchFamily="50" charset="-128"/>
              </a:rPr>
              <a:t>労契法</a:t>
            </a:r>
            <a:r>
              <a:rPr lang="en-US" altLang="ja" sz="2000" dirty="0">
                <a:latin typeface="Meiryo UI" panose="020B0604030504040204" pitchFamily="50" charset="-128"/>
                <a:ea typeface="Meiryo UI" panose="020B0604030504040204" pitchFamily="50" charset="-128"/>
              </a:rPr>
              <a:t>12</a:t>
            </a:r>
            <a:r>
              <a:rPr lang="ja" altLang="en-US" sz="2000" dirty="0">
                <a:latin typeface="Meiryo UI" panose="020B0604030504040204" pitchFamily="50" charset="-128"/>
                <a:ea typeface="Meiryo UI" panose="020B0604030504040204" pitchFamily="50" charset="-128"/>
              </a:rPr>
              <a:t>条）</a:t>
            </a:r>
            <a:endParaRPr lang="en-US" altLang="ja" sz="2000" dirty="0">
              <a:latin typeface="Meiryo UI" panose="020B0604030504040204" pitchFamily="50" charset="-128"/>
              <a:ea typeface="Meiryo UI" panose="020B0604030504040204" pitchFamily="50" charset="-128"/>
            </a:endParaRPr>
          </a:p>
          <a:p>
            <a:pPr marL="0" indent="0">
              <a:buNone/>
            </a:pPr>
            <a:r>
              <a:rPr lang="ja" altLang="en-US" sz="2000" dirty="0">
                <a:latin typeface="Meiryo UI" panose="020B0604030504040204" pitchFamily="50" charset="-128"/>
                <a:ea typeface="Meiryo UI" panose="020B0604030504040204" pitchFamily="50" charset="-128"/>
              </a:rPr>
              <a:t>　   就業規則を上回る労働条件の労働契約</a:t>
            </a:r>
            <a:r>
              <a:rPr lang="ja-JP" altLang="en-US" sz="2000" dirty="0">
                <a:latin typeface="Meiryo UI" panose="020B0604030504040204" pitchFamily="50" charset="-128"/>
                <a:ea typeface="Meiryo UI" panose="020B0604030504040204" pitchFamily="50" charset="-128"/>
              </a:rPr>
              <a:t>　</a:t>
            </a:r>
            <a:r>
              <a:rPr lang="ja" altLang="en-US"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ja" altLang="en-US" sz="2000" dirty="0">
                <a:latin typeface="Meiryo UI" panose="020B0604030504040204" pitchFamily="50" charset="-128"/>
                <a:ea typeface="Meiryo UI" panose="020B0604030504040204" pitchFamily="50" charset="-128"/>
              </a:rPr>
              <a:t>〇　有効</a:t>
            </a:r>
            <a:endParaRPr lang="en-US" altLang="ja" sz="2000" dirty="0">
              <a:latin typeface="Meiryo UI" panose="020B0604030504040204" pitchFamily="50" charset="-128"/>
              <a:ea typeface="Meiryo UI" panose="020B0604030504040204" pitchFamily="50" charset="-128"/>
            </a:endParaRPr>
          </a:p>
          <a:p>
            <a:pPr marL="0" indent="0">
              <a:buNone/>
            </a:pPr>
            <a:r>
              <a:rPr kumimoji="1" lang="ja" altLang="en-US" sz="2000" dirty="0">
                <a:latin typeface="Meiryo UI" panose="020B0604030504040204" pitchFamily="50" charset="-128"/>
                <a:ea typeface="Meiryo UI" panose="020B0604030504040204" pitchFamily="50" charset="-128"/>
              </a:rPr>
              <a:t>　   就業規則の基準に達しない労働条件の労働契約</a:t>
            </a:r>
            <a:r>
              <a:rPr kumimoji="1" lang="ja-JP" altLang="en-US" sz="2000" dirty="0">
                <a:latin typeface="Meiryo UI" panose="020B0604030504040204" pitchFamily="50" charset="-128"/>
                <a:ea typeface="Meiryo UI" panose="020B0604030504040204" pitchFamily="50" charset="-128"/>
              </a:rPr>
              <a:t>　➡　</a:t>
            </a:r>
            <a:r>
              <a:rPr kumimoji="1" lang="en-US" altLang="ja" sz="2000" dirty="0">
                <a:latin typeface="Meiryo UI" panose="020B0604030504040204" pitchFamily="50" charset="-128"/>
                <a:ea typeface="Meiryo UI" panose="020B0604030504040204" pitchFamily="50" charset="-128"/>
              </a:rPr>
              <a:t>×</a:t>
            </a:r>
            <a:r>
              <a:rPr kumimoji="1" lang="ja" altLang="en-US" sz="2000" dirty="0">
                <a:latin typeface="Meiryo UI" panose="020B0604030504040204" pitchFamily="50" charset="-128"/>
                <a:ea typeface="Meiryo UI" panose="020B0604030504040204" pitchFamily="50" charset="-128"/>
              </a:rPr>
              <a:t>　その部分は無効</a:t>
            </a:r>
            <a:endParaRPr kumimoji="1" lang="en-US" altLang="ja" sz="2000" dirty="0">
              <a:latin typeface="Meiryo UI" panose="020B0604030504040204" pitchFamily="50" charset="-128"/>
              <a:ea typeface="Meiryo UI" panose="020B0604030504040204" pitchFamily="50" charset="-128"/>
            </a:endParaRPr>
          </a:p>
          <a:p>
            <a:pPr marL="0" indent="0">
              <a:buNone/>
            </a:pPr>
            <a:endParaRPr lang="en-US" altLang="ja-JP" sz="2000" dirty="0">
              <a:latin typeface="メイリオ" pitchFamily="50" charset="-128"/>
              <a:ea typeface="メイリオ" pitchFamily="50" charset="-128"/>
            </a:endParaRPr>
          </a:p>
          <a:p>
            <a:pPr marL="0" indent="0">
              <a:buNone/>
            </a:pPr>
            <a:endParaRPr lang="en-US" altLang="ja" sz="2600" b="1" dirty="0">
              <a:latin typeface="メイリオ" pitchFamily="50" charset="-128"/>
              <a:ea typeface="メイリオ" pitchFamily="50" charset="-128"/>
            </a:endParaRPr>
          </a:p>
          <a:p>
            <a:pPr marL="0" indent="0">
              <a:buNone/>
            </a:pPr>
            <a:r>
              <a:rPr kumimoji="1" lang="en-US" altLang="ja" sz="2000" b="1" dirty="0">
                <a:latin typeface="メイリオ" pitchFamily="50" charset="-128"/>
                <a:ea typeface="メイリオ" pitchFamily="50" charset="-128"/>
              </a:rPr>
              <a:t>【</a:t>
            </a:r>
            <a:r>
              <a:rPr kumimoji="1" lang="ja" altLang="en-US" sz="2000" b="1" dirty="0">
                <a:latin typeface="メイリオ" pitchFamily="50" charset="-128"/>
                <a:ea typeface="メイリオ" pitchFamily="50" charset="-128"/>
              </a:rPr>
              <a:t>労働組合のある会社の場合</a:t>
            </a:r>
            <a:r>
              <a:rPr kumimoji="1" lang="en-US" altLang="ja" sz="2000" b="1" dirty="0">
                <a:latin typeface="メイリオ" pitchFamily="50" charset="-128"/>
                <a:ea typeface="メイリオ" pitchFamily="50" charset="-128"/>
              </a:rPr>
              <a:t>】</a:t>
            </a:r>
            <a:r>
              <a:rPr kumimoji="1" lang="ja-JP" altLang="en-US" sz="1050" dirty="0">
                <a:latin typeface="メイリオ" pitchFamily="50" charset="-128"/>
                <a:ea typeface="メイリオ" pitchFamily="50" charset="-128"/>
              </a:rPr>
              <a:t>推定組織率（雇用者数に占める労働組合員数の割合）は</a:t>
            </a:r>
            <a:r>
              <a:rPr kumimoji="1" lang="en-US" altLang="ja-JP" sz="1050" dirty="0">
                <a:latin typeface="メイリオ" pitchFamily="50" charset="-128"/>
                <a:ea typeface="メイリオ" pitchFamily="50" charset="-128"/>
              </a:rPr>
              <a:t>16.9</a:t>
            </a:r>
            <a:r>
              <a:rPr kumimoji="1" lang="ja-JP" altLang="en-US" sz="1050" dirty="0">
                <a:latin typeface="メイリオ" pitchFamily="50" charset="-128"/>
                <a:ea typeface="メイリオ" pitchFamily="50" charset="-128"/>
              </a:rPr>
              <a:t>％で、前年より</a:t>
            </a:r>
            <a:r>
              <a:rPr kumimoji="1" lang="en-US" altLang="ja-JP" sz="1050" dirty="0">
                <a:latin typeface="メイリオ" pitchFamily="50" charset="-128"/>
                <a:ea typeface="メイリオ" pitchFamily="50" charset="-128"/>
              </a:rPr>
              <a:t>0.2 </a:t>
            </a:r>
            <a:r>
              <a:rPr kumimoji="1" lang="ja-JP" altLang="en-US" sz="1050" dirty="0">
                <a:latin typeface="メイリオ" pitchFamily="50" charset="-128"/>
                <a:ea typeface="メイリオ" pitchFamily="50" charset="-128"/>
              </a:rPr>
              <a:t>ポイント低下（厚労省</a:t>
            </a:r>
            <a:r>
              <a:rPr kumimoji="1" lang="en-US" altLang="ja-JP" sz="1050" dirty="0">
                <a:latin typeface="メイリオ" pitchFamily="50" charset="-128"/>
                <a:ea typeface="メイリオ" pitchFamily="50" charset="-128"/>
              </a:rPr>
              <a:t>:</a:t>
            </a:r>
            <a:r>
              <a:rPr kumimoji="1" lang="ja-JP" altLang="en-US" sz="1050" dirty="0">
                <a:latin typeface="メイリオ" pitchFamily="50" charset="-128"/>
                <a:ea typeface="メイリオ" pitchFamily="50" charset="-128"/>
              </a:rPr>
              <a:t>令和</a:t>
            </a:r>
            <a:r>
              <a:rPr kumimoji="1" lang="en-US" altLang="ja-JP" sz="1050" dirty="0">
                <a:latin typeface="メイリオ" pitchFamily="50" charset="-128"/>
                <a:ea typeface="メイリオ" pitchFamily="50" charset="-128"/>
              </a:rPr>
              <a:t>3</a:t>
            </a:r>
            <a:r>
              <a:rPr kumimoji="1" lang="ja-JP" altLang="en-US" sz="1050" dirty="0">
                <a:latin typeface="メイリオ" pitchFamily="50" charset="-128"/>
                <a:ea typeface="メイリオ" pitchFamily="50" charset="-128"/>
              </a:rPr>
              <a:t>年）</a:t>
            </a:r>
            <a:endParaRPr kumimoji="1" lang="en-US" altLang="ja" sz="1050" dirty="0">
              <a:latin typeface="メイリオ" pitchFamily="50" charset="-128"/>
              <a:ea typeface="メイリオ" pitchFamily="50" charset="-128"/>
            </a:endParaRPr>
          </a:p>
          <a:p>
            <a:pPr marL="0" indent="0">
              <a:buNone/>
            </a:pPr>
            <a:r>
              <a:rPr lang="ja" altLang="en-US" sz="2600" b="1" dirty="0">
                <a:latin typeface="メイリオ" pitchFamily="50" charset="-128"/>
                <a:ea typeface="メイリオ" pitchFamily="50" charset="-128"/>
              </a:rPr>
              <a:t>　</a:t>
            </a:r>
            <a:r>
              <a:rPr lang="ja" altLang="en-US" sz="2000" dirty="0">
                <a:latin typeface="Meiryo UI" panose="020B0604030504040204" pitchFamily="50" charset="-128"/>
                <a:ea typeface="Meiryo UI" panose="020B0604030504040204" pitchFamily="50" charset="-128"/>
              </a:rPr>
              <a:t>法令＞</a:t>
            </a:r>
            <a:r>
              <a:rPr lang="ja" altLang="en-US" sz="2000" u="sng" dirty="0">
                <a:latin typeface="Meiryo UI" panose="020B0604030504040204" pitchFamily="50" charset="-128"/>
                <a:ea typeface="Meiryo UI" panose="020B0604030504040204" pitchFamily="50" charset="-128"/>
              </a:rPr>
              <a:t>労働協約</a:t>
            </a:r>
            <a:r>
              <a:rPr lang="ja" altLang="en-US" sz="2000" dirty="0">
                <a:latin typeface="Meiryo UI" panose="020B0604030504040204" pitchFamily="50" charset="-128"/>
                <a:ea typeface="Meiryo UI" panose="020B0604030504040204" pitchFamily="50" charset="-128"/>
              </a:rPr>
              <a:t>＞就業規則＞労働契約</a:t>
            </a:r>
            <a:r>
              <a:rPr lang="ja-JP" altLang="en-US" sz="2000" dirty="0">
                <a:latin typeface="Meiryo UI" panose="020B0604030504040204" pitchFamily="50" charset="-128"/>
                <a:ea typeface="Meiryo UI" panose="020B0604030504040204" pitchFamily="50" charset="-128"/>
              </a:rPr>
              <a:t>　　</a:t>
            </a:r>
            <a:r>
              <a:rPr lang="ja" altLang="en-US" sz="1400" dirty="0">
                <a:latin typeface="Meiryo UI" panose="020B0604030504040204" pitchFamily="50" charset="-128"/>
                <a:ea typeface="Meiryo UI" panose="020B0604030504040204" pitchFamily="50" charset="-128"/>
              </a:rPr>
              <a:t>（</a:t>
            </a:r>
            <a:r>
              <a:rPr lang="en-US" altLang="ja" sz="1400" dirty="0">
                <a:latin typeface="Meiryo UI" panose="020B0604030504040204" pitchFamily="50" charset="-128"/>
                <a:ea typeface="Meiryo UI" panose="020B0604030504040204" pitchFamily="50" charset="-128"/>
              </a:rPr>
              <a:t>92</a:t>
            </a:r>
            <a:r>
              <a:rPr lang="ja" altLang="en-US" sz="1400" dirty="0">
                <a:latin typeface="Meiryo UI" panose="020B0604030504040204" pitchFamily="50" charset="-128"/>
                <a:ea typeface="Meiryo UI" panose="020B0604030504040204" pitchFamily="50" charset="-128"/>
              </a:rPr>
              <a:t>条）</a:t>
            </a:r>
            <a:endParaRPr lang="en-US" altLang="ja" sz="1400" dirty="0">
              <a:latin typeface="Meiryo UI" panose="020B0604030504040204" pitchFamily="50" charset="-128"/>
              <a:ea typeface="Meiryo UI" panose="020B0604030504040204" pitchFamily="50" charset="-128"/>
            </a:endParaRPr>
          </a:p>
          <a:p>
            <a:pPr marL="0" indent="0">
              <a:lnSpc>
                <a:spcPts val="2000"/>
              </a:lnSpc>
              <a:buNone/>
            </a:pPr>
            <a:r>
              <a:rPr lang="ja-JP" altLang="en-US" sz="1400" dirty="0">
                <a:latin typeface="Meiryo UI" panose="020B0604030504040204" pitchFamily="50" charset="-128"/>
                <a:ea typeface="Meiryo UI" panose="020B0604030504040204" pitchFamily="50" charset="-128"/>
              </a:rPr>
              <a:t>　</a:t>
            </a:r>
            <a:r>
              <a:rPr lang="en-US" altLang="ja" sz="1400" dirty="0">
                <a:latin typeface="Meiryo UI" panose="020B0604030504040204" pitchFamily="50" charset="-128"/>
                <a:ea typeface="Meiryo UI" panose="020B0604030504040204" pitchFamily="50" charset="-128"/>
              </a:rPr>
              <a:t>※ </a:t>
            </a:r>
            <a:r>
              <a:rPr lang="ja" altLang="en-US" sz="1400" dirty="0">
                <a:latin typeface="Meiryo UI" panose="020B0604030504040204" pitchFamily="50" charset="-128"/>
                <a:ea typeface="Meiryo UI" panose="020B0604030504040204" pitchFamily="50" charset="-128"/>
              </a:rPr>
              <a:t>労働協約は法令に反することはでき</a:t>
            </a:r>
            <a:r>
              <a:rPr lang="ja-JP" altLang="en-US" sz="1400" dirty="0">
                <a:latin typeface="Meiryo UI" panose="020B0604030504040204" pitchFamily="50" charset="-128"/>
                <a:ea typeface="Meiryo UI" panose="020B0604030504040204" pitchFamily="50" charset="-128"/>
              </a:rPr>
              <a:t>ません</a:t>
            </a:r>
            <a:r>
              <a:rPr lang="ja" altLang="en-US" sz="1400" dirty="0">
                <a:latin typeface="Meiryo UI" panose="020B0604030504040204" pitchFamily="50" charset="-128"/>
                <a:ea typeface="Meiryo UI" panose="020B0604030504040204" pitchFamily="50" charset="-128"/>
              </a:rPr>
              <a:t>が、就業規則や労働契約</a:t>
            </a:r>
            <a:r>
              <a:rPr lang="ja-JP" altLang="en-US" sz="1400" dirty="0">
                <a:latin typeface="Meiryo UI" panose="020B0604030504040204" pitchFamily="50" charset="-128"/>
                <a:ea typeface="Meiryo UI" panose="020B0604030504040204" pitchFamily="50" charset="-128"/>
              </a:rPr>
              <a:t>と異なっていた</a:t>
            </a:r>
            <a:r>
              <a:rPr lang="ja" altLang="en-US" sz="1400" dirty="0">
                <a:latin typeface="Meiryo UI" panose="020B0604030504040204" pitchFamily="50" charset="-128"/>
                <a:ea typeface="Meiryo UI" panose="020B0604030504040204" pitchFamily="50" charset="-128"/>
              </a:rPr>
              <a:t>場合、有利不利に関係なく優先され</a:t>
            </a:r>
            <a:r>
              <a:rPr lang="ja-JP" altLang="en-US" sz="1400" dirty="0">
                <a:latin typeface="Meiryo UI" panose="020B0604030504040204" pitchFamily="50" charset="-128"/>
                <a:ea typeface="Meiryo UI" panose="020B0604030504040204" pitchFamily="50" charset="-128"/>
              </a:rPr>
              <a:t>ます</a:t>
            </a:r>
            <a:endParaRPr kumimoji="1" lang="en-US" altLang="ja" sz="14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C8417021-A8EC-4E8C-197B-CA6AE1AFC011}"/>
              </a:ext>
            </a:extLst>
          </p:cNvPr>
          <p:cNvSpPr txBox="1"/>
          <p:nvPr/>
        </p:nvSpPr>
        <p:spPr>
          <a:xfrm>
            <a:off x="1457324" y="4400550"/>
            <a:ext cx="8486776" cy="646331"/>
          </a:xfrm>
          <a:prstGeom prst="rect">
            <a:avLst/>
          </a:prstGeom>
          <a:noFill/>
          <a:ln>
            <a:solidFill>
              <a:schemeClr val="tx1"/>
            </a:solidFill>
          </a:ln>
        </p:spPr>
        <p:txBody>
          <a:bodyPr vert="horz" wrap="square" rtlCol="0">
            <a:spAutoFit/>
          </a:bodyPr>
          <a:lstStyle/>
          <a:p>
            <a:pPr marL="0" indent="0">
              <a:buNone/>
            </a:pPr>
            <a:r>
              <a:rPr lang="ja-JP" altLang="en-US" sz="900" dirty="0">
                <a:latin typeface="Meiryo UI" panose="020B0604030504040204" pitchFamily="50" charset="-128"/>
                <a:ea typeface="Meiryo UI" panose="020B0604030504040204" pitchFamily="50" charset="-128"/>
              </a:rPr>
              <a:t>労働基準法（労働契約との関係）</a:t>
            </a:r>
          </a:p>
          <a:p>
            <a:pPr marL="0" indent="0">
              <a:buNone/>
            </a:pPr>
            <a:r>
              <a:rPr lang="ja-JP" altLang="en-US" sz="900" dirty="0">
                <a:latin typeface="Meiryo UI" panose="020B0604030504040204" pitchFamily="50" charset="-128"/>
                <a:ea typeface="Meiryo UI" panose="020B0604030504040204" pitchFamily="50" charset="-128"/>
              </a:rPr>
              <a:t>第九十三条　労働契約と就業規則との関係については、労働契約法（平成十九年法律第百二十八号）第十二条の定めるところによる。</a:t>
            </a:r>
          </a:p>
          <a:p>
            <a:pPr marL="0" indent="0">
              <a:buNone/>
            </a:pPr>
            <a:r>
              <a:rPr lang="ja-JP" altLang="en-US" sz="900" dirty="0">
                <a:latin typeface="Meiryo UI" panose="020B0604030504040204" pitchFamily="50" charset="-128"/>
                <a:ea typeface="Meiryo UI" panose="020B0604030504040204" pitchFamily="50" charset="-128"/>
              </a:rPr>
              <a:t>労働契約法（就業規則違反の労働契約）</a:t>
            </a:r>
          </a:p>
          <a:p>
            <a:pPr marL="0" indent="0">
              <a:buNone/>
            </a:pPr>
            <a:r>
              <a:rPr lang="ja-JP" altLang="en-US" sz="900" dirty="0">
                <a:latin typeface="Meiryo UI" panose="020B0604030504040204" pitchFamily="50" charset="-128"/>
                <a:ea typeface="Meiryo UI" panose="020B0604030504040204" pitchFamily="50" charset="-128"/>
              </a:rPr>
              <a:t>第十二条　就業規則で定める基準に達しない労働条件を定める労働契約は、その部分については、無効とする。この場合において、無効となった部分は、就業規則で定める基準による。</a:t>
            </a:r>
            <a:endParaRPr kumimoji="1" lang="ja-JP" altLang="en-US" sz="900" dirty="0"/>
          </a:p>
        </p:txBody>
      </p:sp>
      <p:sp>
        <p:nvSpPr>
          <p:cNvPr id="12" name="テキスト ボックス 11">
            <a:extLst>
              <a:ext uri="{FF2B5EF4-FFF2-40B4-BE49-F238E27FC236}">
                <a16:creationId xmlns:a16="http://schemas.microsoft.com/office/drawing/2014/main" id="{94887B4F-5D39-188A-866C-FED1E6EDC3EA}"/>
              </a:ext>
            </a:extLst>
          </p:cNvPr>
          <p:cNvSpPr txBox="1"/>
          <p:nvPr/>
        </p:nvSpPr>
        <p:spPr>
          <a:xfrm>
            <a:off x="6610350" y="5638800"/>
            <a:ext cx="4676775" cy="369332"/>
          </a:xfrm>
          <a:prstGeom prst="rect">
            <a:avLst/>
          </a:prstGeom>
          <a:noFill/>
          <a:ln>
            <a:solidFill>
              <a:schemeClr val="tx1"/>
            </a:solidFill>
          </a:ln>
        </p:spPr>
        <p:txBody>
          <a:bodyPr vert="horz" wrap="square" rtlCol="0">
            <a:spAutoFit/>
          </a:bodyPr>
          <a:lstStyle/>
          <a:p>
            <a:pPr algn="l"/>
            <a:r>
              <a:rPr lang="ja-JP" altLang="en-US" sz="900" b="1" i="0" dirty="0">
                <a:solidFill>
                  <a:srgbClr val="333333"/>
                </a:solidFill>
                <a:effectLst/>
                <a:latin typeface="Meiryo UI" panose="020B0604030504040204" pitchFamily="50" charset="-128"/>
                <a:ea typeface="Meiryo UI" panose="020B0604030504040204" pitchFamily="50" charset="-128"/>
              </a:rPr>
              <a:t>労働基準法</a:t>
            </a:r>
            <a:r>
              <a:rPr lang="ja-JP" altLang="en-US" sz="900" b="0" i="0" dirty="0">
                <a:solidFill>
                  <a:srgbClr val="333333"/>
                </a:solidFill>
                <a:effectLst/>
                <a:latin typeface="Meiryo UI" panose="020B0604030504040204" pitchFamily="50" charset="-128"/>
                <a:ea typeface="Meiryo UI" panose="020B0604030504040204" pitchFamily="50" charset="-128"/>
              </a:rPr>
              <a:t>（法令及び労働協約との関係）</a:t>
            </a:r>
          </a:p>
          <a:p>
            <a:pPr algn="l"/>
            <a:r>
              <a:rPr lang="ja-JP" altLang="en-US" sz="900" b="0" i="0" dirty="0">
                <a:solidFill>
                  <a:srgbClr val="333333"/>
                </a:solidFill>
                <a:effectLst/>
                <a:latin typeface="Meiryo UI" panose="020B0604030504040204" pitchFamily="50" charset="-128"/>
                <a:ea typeface="Meiryo UI" panose="020B0604030504040204" pitchFamily="50" charset="-128"/>
              </a:rPr>
              <a:t>第九十二条　就業規則は、</a:t>
            </a:r>
            <a:r>
              <a:rPr lang="ja-JP" altLang="en-US" sz="900" b="1" i="0" dirty="0">
                <a:solidFill>
                  <a:srgbClr val="333333"/>
                </a:solidFill>
                <a:effectLst/>
                <a:latin typeface="Meiryo UI" panose="020B0604030504040204" pitchFamily="50" charset="-128"/>
                <a:ea typeface="Meiryo UI" panose="020B0604030504040204" pitchFamily="50" charset="-128"/>
              </a:rPr>
              <a:t>法令</a:t>
            </a:r>
            <a:r>
              <a:rPr lang="ja-JP" altLang="en-US" sz="900" b="0" i="0" dirty="0">
                <a:solidFill>
                  <a:srgbClr val="333333"/>
                </a:solidFill>
                <a:effectLst/>
                <a:latin typeface="Meiryo UI" panose="020B0604030504040204" pitchFamily="50" charset="-128"/>
                <a:ea typeface="Meiryo UI" panose="020B0604030504040204" pitchFamily="50" charset="-128"/>
              </a:rPr>
              <a:t>又は当該事業場について適用される</a:t>
            </a:r>
            <a:r>
              <a:rPr lang="ja-JP" altLang="en-US" sz="900" b="1" i="0" dirty="0">
                <a:solidFill>
                  <a:srgbClr val="333333"/>
                </a:solidFill>
                <a:effectLst/>
                <a:latin typeface="Meiryo UI" panose="020B0604030504040204" pitchFamily="50" charset="-128"/>
                <a:ea typeface="Meiryo UI" panose="020B0604030504040204" pitchFamily="50" charset="-128"/>
              </a:rPr>
              <a:t>労働協約</a:t>
            </a:r>
            <a:r>
              <a:rPr lang="ja-JP" altLang="en-US" sz="900" b="0" i="0" dirty="0">
                <a:solidFill>
                  <a:srgbClr val="333333"/>
                </a:solidFill>
                <a:effectLst/>
                <a:latin typeface="Meiryo UI" panose="020B0604030504040204" pitchFamily="50" charset="-128"/>
                <a:ea typeface="Meiryo UI" panose="020B0604030504040204" pitchFamily="50" charset="-128"/>
              </a:rPr>
              <a:t>に</a:t>
            </a:r>
            <a:r>
              <a:rPr lang="ja-JP" altLang="en-US" sz="900" b="1" i="0" dirty="0">
                <a:solidFill>
                  <a:srgbClr val="333333"/>
                </a:solidFill>
                <a:effectLst/>
                <a:latin typeface="Meiryo UI" panose="020B0604030504040204" pitchFamily="50" charset="-128"/>
                <a:ea typeface="Meiryo UI" panose="020B0604030504040204" pitchFamily="50" charset="-128"/>
              </a:rPr>
              <a:t>反してはならない</a:t>
            </a:r>
            <a:r>
              <a:rPr lang="ja-JP" altLang="en-US" sz="900" b="0" i="0" dirty="0">
                <a:solidFill>
                  <a:srgbClr val="333333"/>
                </a:solidFill>
                <a:effectLst/>
                <a:latin typeface="Meiryo UI" panose="020B0604030504040204" pitchFamily="50" charset="-128"/>
                <a:ea typeface="Meiryo UI" panose="020B0604030504040204" pitchFamily="50" charset="-128"/>
              </a:rPr>
              <a:t>。</a:t>
            </a:r>
          </a:p>
        </p:txBody>
      </p:sp>
      <p:sp>
        <p:nvSpPr>
          <p:cNvPr id="2" name="テキスト ボックス 1">
            <a:extLst>
              <a:ext uri="{FF2B5EF4-FFF2-40B4-BE49-F238E27FC236}">
                <a16:creationId xmlns:a16="http://schemas.microsoft.com/office/drawing/2014/main" id="{624A9827-266C-5E43-8AA0-93F5BA20DA58}"/>
              </a:ext>
            </a:extLst>
          </p:cNvPr>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a:t>
            </a:r>
            <a:r>
              <a:rPr lang="en-US" altLang="ja-JP" dirty="0"/>
              <a:t>14</a:t>
            </a:r>
            <a:endParaRPr kumimoji="1" lang="ja-JP" altLang="en-US" dirty="0"/>
          </a:p>
        </p:txBody>
      </p:sp>
      <p:sp>
        <p:nvSpPr>
          <p:cNvPr id="3" name="テキスト ボックス 2">
            <a:extLst>
              <a:ext uri="{FF2B5EF4-FFF2-40B4-BE49-F238E27FC236}">
                <a16:creationId xmlns:a16="http://schemas.microsoft.com/office/drawing/2014/main" id="{F9C2A17E-0BE7-FEAF-9FC4-C2D7DA22D0B0}"/>
              </a:ext>
            </a:extLst>
          </p:cNvPr>
          <p:cNvSpPr txBox="1"/>
          <p:nvPr/>
        </p:nvSpPr>
        <p:spPr>
          <a:xfrm>
            <a:off x="4383682" y="401215"/>
            <a:ext cx="1587909" cy="276999"/>
          </a:xfrm>
          <a:prstGeom prst="rect">
            <a:avLst/>
          </a:prstGeom>
          <a:noFill/>
        </p:spPr>
        <p:txBody>
          <a:bodyPr wrap="square" rtlCol="0">
            <a:spAutoFit/>
          </a:bodyPr>
          <a:lstStyle/>
          <a:p>
            <a:r>
              <a:rPr kumimoji="1" lang="ja-JP" altLang="en-US" sz="1200" dirty="0"/>
              <a:t>テキスト</a:t>
            </a:r>
            <a:r>
              <a:rPr kumimoji="1" lang="en-US" altLang="ja-JP" sz="1200" dirty="0"/>
              <a:t>P</a:t>
            </a:r>
            <a:r>
              <a:rPr lang="en-US" altLang="ja-JP" sz="1200" dirty="0"/>
              <a:t>29</a:t>
            </a:r>
            <a:r>
              <a:rPr lang="ja-JP" altLang="en-US" sz="1200" dirty="0"/>
              <a:t>～</a:t>
            </a:r>
            <a:endParaRPr kumimoji="1" lang="ja-JP" altLang="en-US" sz="1200" dirty="0"/>
          </a:p>
        </p:txBody>
      </p:sp>
    </p:spTree>
    <p:extLst>
      <p:ext uri="{BB962C8B-B14F-4D97-AF65-F5344CB8AC3E}">
        <p14:creationId xmlns:p14="http://schemas.microsoft.com/office/powerpoint/2010/main" val="3591724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9A3C5B-E4E0-4C4E-9673-51FD972D1395}"/>
              </a:ext>
            </a:extLst>
          </p:cNvPr>
          <p:cNvSpPr>
            <a:spLocks noGrp="1"/>
          </p:cNvSpPr>
          <p:nvPr>
            <p:ph type="title"/>
          </p:nvPr>
        </p:nvSpPr>
        <p:spPr>
          <a:xfrm>
            <a:off x="864000" y="936000"/>
            <a:ext cx="8490916" cy="428626"/>
          </a:xfrm>
        </p:spPr>
        <p:txBody>
          <a:bodyPr>
            <a:normAutofit/>
          </a:bodyPr>
          <a:lstStyle/>
          <a:p>
            <a:r>
              <a:rPr kumimoji="1" lang="ja" altLang="en-US" sz="2000" b="1" dirty="0">
                <a:latin typeface="Meiryo UI" panose="020B0604030504040204" pitchFamily="50" charset="-128"/>
                <a:ea typeface="Meiryo UI" panose="020B0604030504040204" pitchFamily="50" charset="-128"/>
              </a:rPr>
              <a:t>就業規則の作成</a:t>
            </a:r>
            <a:r>
              <a:rPr kumimoji="1" lang="ja-JP" altLang="en-US" sz="2000" b="1" dirty="0">
                <a:latin typeface="Meiryo UI" panose="020B0604030504040204" pitchFamily="50" charset="-128"/>
                <a:ea typeface="Meiryo UI" panose="020B0604030504040204" pitchFamily="50" charset="-128"/>
              </a:rPr>
              <a:t>（</a:t>
            </a:r>
            <a:r>
              <a:rPr kumimoji="1" lang="ja" altLang="en-US" sz="2000" b="1" dirty="0">
                <a:latin typeface="Meiryo UI" panose="020B0604030504040204" pitchFamily="50" charset="-128"/>
                <a:ea typeface="Meiryo UI" panose="020B0604030504040204" pitchFamily="50" charset="-128"/>
              </a:rPr>
              <a:t>届出</a:t>
            </a:r>
            <a:r>
              <a:rPr kumimoji="1" lang="ja-JP" altLang="en-US" sz="2000" b="1" dirty="0">
                <a:latin typeface="Meiryo UI" panose="020B0604030504040204" pitchFamily="50" charset="-128"/>
                <a:ea typeface="Meiryo UI" panose="020B0604030504040204" pitchFamily="50" charset="-128"/>
              </a:rPr>
              <a:t>・周知</a:t>
            </a:r>
            <a:r>
              <a:rPr kumimoji="1" lang="ja" altLang="en-US" sz="2000" b="1" dirty="0">
                <a:latin typeface="Meiryo UI" panose="020B0604030504040204" pitchFamily="50" charset="-128"/>
                <a:ea typeface="Meiryo UI" panose="020B0604030504040204" pitchFamily="50" charset="-128"/>
              </a:rPr>
              <a:t>）義務（</a:t>
            </a:r>
            <a:r>
              <a:rPr kumimoji="1" lang="en-US" altLang="ja" sz="2000" b="1" dirty="0">
                <a:latin typeface="Meiryo UI" panose="020B0604030504040204" pitchFamily="50" charset="-128"/>
                <a:ea typeface="Meiryo UI" panose="020B0604030504040204" pitchFamily="50" charset="-128"/>
              </a:rPr>
              <a:t>89</a:t>
            </a:r>
            <a:r>
              <a:rPr lang="ja" altLang="en-US" sz="2000" b="1" dirty="0">
                <a:latin typeface="Meiryo UI" panose="020B0604030504040204" pitchFamily="50" charset="-128"/>
                <a:ea typeface="Meiryo UI" panose="020B0604030504040204" pitchFamily="50" charset="-128"/>
              </a:rPr>
              <a:t>条</a:t>
            </a:r>
            <a:r>
              <a:rPr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90</a:t>
            </a:r>
            <a:r>
              <a:rPr lang="ja-JP" altLang="en-US" sz="2000" b="1" dirty="0">
                <a:latin typeface="Meiryo UI" panose="020B0604030504040204" pitchFamily="50" charset="-128"/>
                <a:ea typeface="Meiryo UI" panose="020B0604030504040204" pitchFamily="50" charset="-128"/>
              </a:rPr>
              <a:t>条、</a:t>
            </a:r>
            <a:r>
              <a:rPr lang="en-US" altLang="ja-JP" sz="2000" b="1" dirty="0">
                <a:latin typeface="Meiryo UI" panose="020B0604030504040204" pitchFamily="50" charset="-128"/>
                <a:ea typeface="Meiryo UI" panose="020B0604030504040204" pitchFamily="50" charset="-128"/>
              </a:rPr>
              <a:t>91</a:t>
            </a:r>
            <a:r>
              <a:rPr lang="ja-JP" altLang="en-US" sz="2000" b="1" dirty="0">
                <a:latin typeface="Meiryo UI" panose="020B0604030504040204" pitchFamily="50" charset="-128"/>
                <a:ea typeface="Meiryo UI" panose="020B0604030504040204" pitchFamily="50" charset="-128"/>
              </a:rPr>
              <a:t>条</a:t>
            </a:r>
            <a:r>
              <a:rPr lang="en-US" altLang="ja-JP" sz="2000" b="1" dirty="0">
                <a:latin typeface="Meiryo UI" panose="020B0604030504040204" pitchFamily="50" charset="-128"/>
                <a:ea typeface="Meiryo UI" panose="020B0604030504040204" pitchFamily="50" charset="-128"/>
              </a:rPr>
              <a:t>2.</a:t>
            </a:r>
            <a:r>
              <a:rPr lang="ja-JP" altLang="en-US" sz="2000" b="1" dirty="0">
                <a:latin typeface="Meiryo UI" panose="020B0604030504040204" pitchFamily="50" charset="-128"/>
                <a:ea typeface="Meiryo UI" panose="020B0604030504040204" pitchFamily="50" charset="-128"/>
              </a:rPr>
              <a:t>項、</a:t>
            </a:r>
            <a:r>
              <a:rPr lang="en-US" altLang="ja-JP" sz="2000" b="1" dirty="0">
                <a:latin typeface="Meiryo UI" panose="020B0604030504040204" pitchFamily="50" charset="-128"/>
                <a:ea typeface="Meiryo UI" panose="020B0604030504040204" pitchFamily="50" charset="-128"/>
              </a:rPr>
              <a:t>106</a:t>
            </a:r>
            <a:r>
              <a:rPr lang="ja-JP" altLang="en-US" sz="2000" b="1" dirty="0">
                <a:latin typeface="Meiryo UI" panose="020B0604030504040204" pitchFamily="50" charset="-128"/>
                <a:ea typeface="Meiryo UI" panose="020B0604030504040204" pitchFamily="50" charset="-128"/>
              </a:rPr>
              <a:t>条</a:t>
            </a:r>
            <a:r>
              <a:rPr lang="ja" altLang="en-US" sz="2000" b="1" dirty="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
        <p:nvSpPr>
          <p:cNvPr id="3" name="コンテンツ プレースホルダー 2">
            <a:extLst>
              <a:ext uri="{FF2B5EF4-FFF2-40B4-BE49-F238E27FC236}">
                <a16:creationId xmlns:a16="http://schemas.microsoft.com/office/drawing/2014/main" id="{222F37B8-8E18-4D9C-91E3-11C253B14914}"/>
              </a:ext>
            </a:extLst>
          </p:cNvPr>
          <p:cNvSpPr>
            <a:spLocks noGrp="1"/>
          </p:cNvSpPr>
          <p:nvPr>
            <p:ph idx="1"/>
          </p:nvPr>
        </p:nvSpPr>
        <p:spPr>
          <a:xfrm>
            <a:off x="864000" y="1519275"/>
            <a:ext cx="10794600" cy="4786275"/>
          </a:xfrm>
        </p:spPr>
        <p:txBody>
          <a:bodyPr>
            <a:noAutofit/>
          </a:bodyPr>
          <a:lstStyle/>
          <a:p>
            <a:pPr marL="0" indent="0">
              <a:buNone/>
            </a:pPr>
            <a:r>
              <a:rPr kumimoji="1" lang="ja-JP" altLang="en-US" sz="2000" dirty="0">
                <a:latin typeface="Meiryo UI" panose="020B0604030504040204" pitchFamily="50" charset="-128"/>
                <a:ea typeface="Meiryo UI" panose="020B0604030504040204" pitchFamily="50" charset="-128"/>
              </a:rPr>
              <a:t>■</a:t>
            </a:r>
            <a:r>
              <a:rPr kumimoji="1" lang="ja" altLang="en-US" sz="2000" dirty="0">
                <a:latin typeface="Meiryo UI" panose="020B0604030504040204" pitchFamily="50" charset="-128"/>
                <a:ea typeface="Meiryo UI" panose="020B0604030504040204" pitchFamily="50" charset="-128"/>
              </a:rPr>
              <a:t>常時</a:t>
            </a:r>
            <a:r>
              <a:rPr kumimoji="1" lang="en-US" altLang="ja" sz="2000" dirty="0">
                <a:latin typeface="Meiryo UI" panose="020B0604030504040204" pitchFamily="50" charset="-128"/>
                <a:ea typeface="Meiryo UI" panose="020B0604030504040204" pitchFamily="50" charset="-128"/>
              </a:rPr>
              <a:t>10</a:t>
            </a:r>
            <a:r>
              <a:rPr kumimoji="1" lang="ja" altLang="en-US" sz="2000" dirty="0">
                <a:latin typeface="Meiryo UI" panose="020B0604030504040204" pitchFamily="50" charset="-128"/>
                <a:ea typeface="Meiryo UI" panose="020B0604030504040204" pitchFamily="50" charset="-128"/>
              </a:rPr>
              <a:t>人以上の労働者</a:t>
            </a:r>
            <a:r>
              <a:rPr kumimoji="1" lang="ja-JP" altLang="en-US" sz="2000" dirty="0">
                <a:latin typeface="Meiryo UI" panose="020B0604030504040204" pitchFamily="50" charset="-128"/>
                <a:ea typeface="Meiryo UI" panose="020B0604030504040204" pitchFamily="50" charset="-128"/>
              </a:rPr>
              <a:t>を使用する場合は、就業規則を</a:t>
            </a:r>
            <a:r>
              <a:rPr kumimoji="1" lang="ja-JP" altLang="en-US" sz="2000" u="sng" dirty="0">
                <a:latin typeface="Meiryo UI" panose="020B0604030504040204" pitchFamily="50" charset="-128"/>
                <a:ea typeface="Meiryo UI" panose="020B0604030504040204" pitchFamily="50" charset="-128"/>
              </a:rPr>
              <a:t>作成</a:t>
            </a:r>
            <a:r>
              <a:rPr kumimoji="1" lang="ja-JP" altLang="en-US" sz="2000" dirty="0">
                <a:latin typeface="Meiryo UI" panose="020B0604030504040204" pitchFamily="50" charset="-128"/>
                <a:ea typeface="Meiryo UI" panose="020B0604030504040204" pitchFamily="50" charset="-128"/>
              </a:rPr>
              <a:t>し、労働基準監督署</a:t>
            </a:r>
            <a:r>
              <a:rPr lang="ja-JP" altLang="en-US" sz="2000" dirty="0">
                <a:latin typeface="Meiryo UI" panose="020B0604030504040204" pitchFamily="50" charset="-128"/>
                <a:ea typeface="Meiryo UI" panose="020B0604030504040204" pitchFamily="50" charset="-128"/>
              </a:rPr>
              <a:t>へ</a:t>
            </a:r>
            <a:r>
              <a:rPr lang="ja-JP" altLang="en-US" sz="2000" u="sng" dirty="0">
                <a:latin typeface="Meiryo UI" panose="020B0604030504040204" pitchFamily="50" charset="-128"/>
                <a:ea typeface="Meiryo UI" panose="020B0604030504040204" pitchFamily="50" charset="-128"/>
              </a:rPr>
              <a:t>届け出</a:t>
            </a:r>
            <a:r>
              <a:rPr lang="ja-JP" altLang="en-US" sz="2000" dirty="0">
                <a:latin typeface="Meiryo UI" panose="020B0604030504040204" pitchFamily="50" charset="-128"/>
                <a:ea typeface="Meiryo UI" panose="020B0604030504040204" pitchFamily="50" charset="-128"/>
              </a:rPr>
              <a:t>なければなりません。</a:t>
            </a:r>
            <a:r>
              <a:rPr lang="en-US" altLang="ja" sz="2000" dirty="0">
                <a:latin typeface="Meiryo UI" panose="020B0604030504040204" pitchFamily="50" charset="-128"/>
                <a:ea typeface="Meiryo UI" panose="020B0604030504040204" pitchFamily="50" charset="-128"/>
              </a:rPr>
              <a:t>※</a:t>
            </a:r>
            <a:r>
              <a:rPr lang="ja" altLang="en-US" sz="2000" dirty="0">
                <a:latin typeface="Meiryo UI" panose="020B0604030504040204" pitchFamily="50" charset="-128"/>
                <a:ea typeface="Meiryo UI" panose="020B0604030504040204" pitchFamily="50" charset="-128"/>
              </a:rPr>
              <a:t>労働者の意見書添付</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10</a:t>
            </a:r>
            <a:r>
              <a:rPr lang="ja-JP" altLang="en-US" sz="2000" dirty="0">
                <a:latin typeface="Meiryo UI" panose="020B0604030504040204" pitchFamily="50" charset="-128"/>
                <a:ea typeface="Meiryo UI" panose="020B0604030504040204" pitchFamily="50" charset="-128"/>
              </a:rPr>
              <a:t>人には契約社員やパートタイマー等非正規雇用の労働者も含みますが、派遣会社から派遣される派遣社員については含みません。</a:t>
            </a:r>
            <a:endParaRPr kumimoji="1" lang="en-US" altLang="ja-JP" sz="2000" dirty="0">
              <a:latin typeface="Meiryo UI" panose="020B0604030504040204" pitchFamily="50" charset="-128"/>
              <a:ea typeface="Meiryo UI" panose="020B0604030504040204" pitchFamily="50" charset="-128"/>
            </a:endParaRPr>
          </a:p>
          <a:p>
            <a:pPr marL="0" indent="0">
              <a:lnSpc>
                <a:spcPct val="100000"/>
              </a:lnSpc>
              <a:buNone/>
            </a:pPr>
            <a:r>
              <a:rPr kumimoji="1" lang="ja-JP" altLang="en-US" sz="2000" dirty="0">
                <a:latin typeface="Meiryo UI" panose="020B0604030504040204" pitchFamily="50" charset="-128"/>
                <a:ea typeface="Meiryo UI" panose="020B0604030504040204" pitchFamily="50" charset="-128"/>
              </a:rPr>
              <a:t>■雇用形態の異なる労働者を雇用する場合で</a:t>
            </a:r>
            <a:r>
              <a:rPr lang="ja-JP" altLang="en-US" sz="2000" dirty="0">
                <a:latin typeface="Meiryo UI" panose="020B0604030504040204" pitchFamily="50" charset="-128"/>
                <a:ea typeface="Meiryo UI" panose="020B0604030504040204" pitchFamily="50" charset="-128"/>
              </a:rPr>
              <a:t>あっても、当該事業所の全ての労働者をカバーする就業規則の作成が必要です。</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  正社員については作成しているが、その就業規則を契約社員やパートタイマーに適用させるつもりがないなら別個に作成が必要です。</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■きちんと周知する必要があります。</a:t>
            </a:r>
            <a:endParaRPr lang="en-US" altLang="ja-JP" sz="2000" dirty="0">
              <a:latin typeface="Meiryo UI" panose="020B0604030504040204" pitchFamily="50" charset="-128"/>
              <a:ea typeface="Meiryo UI" panose="020B0604030504040204" pitchFamily="50" charset="-128"/>
            </a:endParaRPr>
          </a:p>
          <a:p>
            <a:pPr marL="0" lvl="0" indent="0">
              <a:buNone/>
            </a:pPr>
            <a:r>
              <a:rPr lang="ja-JP" altLang="en-US" sz="2000" dirty="0">
                <a:solidFill>
                  <a:prstClr val="black"/>
                </a:solidFill>
                <a:latin typeface="Meiryo UI" panose="020B0604030504040204" pitchFamily="50" charset="-128"/>
                <a:ea typeface="Meiryo UI" panose="020B0604030504040204" pitchFamily="50" charset="-128"/>
              </a:rPr>
              <a:t>　・書面にして配布（入社時、改定時）</a:t>
            </a:r>
            <a:endParaRPr lang="en-US" altLang="ja-JP" sz="2000" dirty="0">
              <a:solidFill>
                <a:prstClr val="black"/>
              </a:solidFill>
              <a:latin typeface="Meiryo UI" panose="020B0604030504040204" pitchFamily="50" charset="-128"/>
              <a:ea typeface="Meiryo UI" panose="020B0604030504040204" pitchFamily="50" charset="-128"/>
            </a:endParaRPr>
          </a:p>
          <a:p>
            <a:pPr marL="0" lvl="0" indent="0">
              <a:buNone/>
            </a:pPr>
            <a:r>
              <a:rPr lang="ja-JP" altLang="en-US" sz="2000" dirty="0">
                <a:solidFill>
                  <a:prstClr val="black"/>
                </a:solidFill>
                <a:latin typeface="Meiryo UI" panose="020B0604030504040204" pitchFamily="50" charset="-128"/>
                <a:ea typeface="Meiryo UI" panose="020B0604030504040204" pitchFamily="50" charset="-128"/>
              </a:rPr>
              <a:t>　・事業所内に掲示・常設（いつでも目にできる状態）</a:t>
            </a:r>
            <a:endParaRPr lang="en-US" altLang="ja-JP" sz="2000" dirty="0">
              <a:solidFill>
                <a:prstClr val="black"/>
              </a:solidFill>
              <a:latin typeface="Meiryo UI" panose="020B0604030504040204" pitchFamily="50" charset="-128"/>
              <a:ea typeface="Meiryo UI" panose="020B0604030504040204" pitchFamily="50" charset="-128"/>
            </a:endParaRPr>
          </a:p>
          <a:p>
            <a:pPr marL="0" lvl="0" indent="0">
              <a:buNone/>
            </a:pPr>
            <a:r>
              <a:rPr lang="ja-JP" altLang="en-US" sz="2000" dirty="0">
                <a:solidFill>
                  <a:prstClr val="black"/>
                </a:solidFill>
                <a:latin typeface="Meiryo UI" panose="020B0604030504040204" pitchFamily="50" charset="-128"/>
                <a:ea typeface="Meiryo UI" panose="020B0604030504040204" pitchFamily="50" charset="-128"/>
              </a:rPr>
              <a:t>　・社内イントラ等で容易に閲覧可等</a:t>
            </a:r>
            <a:endParaRPr lang="en-US" altLang="ja-JP" sz="2000" dirty="0">
              <a:solidFill>
                <a:prstClr val="black"/>
              </a:solidFill>
              <a:latin typeface="Meiryo UI" panose="020B0604030504040204" pitchFamily="50" charset="-128"/>
              <a:ea typeface="Meiryo UI" panose="020B0604030504040204" pitchFamily="50" charset="-128"/>
            </a:endParaRPr>
          </a:p>
          <a:p>
            <a:pPr marL="0" lvl="0" indent="0">
              <a:lnSpc>
                <a:spcPts val="200"/>
              </a:lnSpc>
              <a:buNone/>
            </a:pPr>
            <a:r>
              <a:rPr lang="en-US" altLang="ja-JP" sz="2000" dirty="0">
                <a:latin typeface="Meiryo UI" panose="020B0604030504040204" pitchFamily="50" charset="-128"/>
                <a:ea typeface="Meiryo UI" panose="020B0604030504040204" pitchFamily="50" charset="-128"/>
              </a:rPr>
              <a:t>                             </a:t>
            </a:r>
          </a:p>
          <a:p>
            <a:pPr marL="0" lvl="0" indent="0">
              <a:lnSpc>
                <a:spcPts val="200"/>
              </a:lnSpc>
              <a:buNone/>
            </a:pP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周知義務は個々人が内容を熟知していることまでは求めていません。</a:t>
            </a:r>
            <a:endParaRPr lang="en-US" altLang="ja-JP" dirty="0"/>
          </a:p>
        </p:txBody>
      </p:sp>
      <p:sp>
        <p:nvSpPr>
          <p:cNvPr id="5" name="テキスト ボックス 4">
            <a:extLst>
              <a:ext uri="{FF2B5EF4-FFF2-40B4-BE49-F238E27FC236}">
                <a16:creationId xmlns:a16="http://schemas.microsoft.com/office/drawing/2014/main" id="{43E62131-453E-4DE1-811E-F329A5EC35F8}"/>
              </a:ext>
            </a:extLst>
          </p:cNvPr>
          <p:cNvSpPr txBox="1"/>
          <p:nvPr/>
        </p:nvSpPr>
        <p:spPr>
          <a:xfrm>
            <a:off x="6772276" y="4453810"/>
            <a:ext cx="4836630" cy="1200329"/>
          </a:xfrm>
          <a:prstGeom prst="rect">
            <a:avLst/>
          </a:prstGeom>
          <a:noFill/>
          <a:ln w="12700">
            <a:solidFill>
              <a:schemeClr val="tx1"/>
            </a:solidFill>
          </a:ln>
        </p:spPr>
        <p:txBody>
          <a:bodyPr wrap="square" rtlCol="0">
            <a:spAutoFit/>
          </a:bodyPr>
          <a:lstStyle/>
          <a:p>
            <a:pPr algn="l"/>
            <a:r>
              <a:rPr lang="ja" altLang="en-US" b="1" dirty="0">
                <a:latin typeface="メイリオ" panose="020B0604030504040204" pitchFamily="34" charset="-128"/>
                <a:ea typeface="メイリオ" panose="020B0604030504040204" pitchFamily="34" charset="-128"/>
              </a:rPr>
              <a:t>周知でもめるのはもったいないです。しまい込んでいる場合、（例えば）今すぐ事業所内にぶら下げて</a:t>
            </a:r>
            <a:r>
              <a:rPr lang="ja-JP" altLang="en-US" b="1" dirty="0">
                <a:latin typeface="メイリオ" panose="020B0604030504040204" pitchFamily="34" charset="-128"/>
                <a:ea typeface="メイリオ" panose="020B0604030504040204" pitchFamily="34" charset="-128"/>
              </a:rPr>
              <a:t>、周知した上で</a:t>
            </a:r>
            <a:r>
              <a:rPr lang="ja" altLang="en-US" b="1" dirty="0">
                <a:latin typeface="メイリオ" panose="020B0604030504040204" pitchFamily="34" charset="-128"/>
                <a:ea typeface="メイリオ" panose="020B0604030504040204" pitchFamily="34" charset="-128"/>
              </a:rPr>
              <a:t>写真をとっておきましょう。</a:t>
            </a:r>
            <a:endParaRPr lang="ja-JP" altLang="en-US" b="1" dirty="0">
              <a:latin typeface="メイリオ" panose="020B0604030504040204" pitchFamily="34" charset="-128"/>
              <a:ea typeface="メイリオ" panose="020B0604030504040204" pitchFamily="34" charset="-128"/>
            </a:endParaRPr>
          </a:p>
        </p:txBody>
      </p:sp>
      <p:sp>
        <p:nvSpPr>
          <p:cNvPr id="4" name="フッター プレースホルダー 3">
            <a:extLst>
              <a:ext uri="{FF2B5EF4-FFF2-40B4-BE49-F238E27FC236}">
                <a16:creationId xmlns:a16="http://schemas.microsoft.com/office/drawing/2014/main" id="{1DA821FF-DDA3-4001-9E5F-19860989CC10}"/>
              </a:ext>
            </a:extLst>
          </p:cNvPr>
          <p:cNvSpPr>
            <a:spLocks noGrp="1"/>
          </p:cNvSpPr>
          <p:nvPr>
            <p:ph type="ftr" sz="quarter" idx="11"/>
          </p:nvPr>
        </p:nvSpPr>
        <p:spPr/>
        <p:txBody>
          <a:bodyPr/>
          <a:lstStyle/>
          <a:p>
            <a:r>
              <a:rPr kumimoji="1" lang="ja-JP" altLang="en-US"/>
              <a:t>かやね社会保険労務士事務所・あすの行政書士事務所</a:t>
            </a:r>
          </a:p>
        </p:txBody>
      </p:sp>
      <p:sp>
        <p:nvSpPr>
          <p:cNvPr id="7" name="スライド番号プレースホルダー 6">
            <a:extLst>
              <a:ext uri="{FF2B5EF4-FFF2-40B4-BE49-F238E27FC236}">
                <a16:creationId xmlns:a16="http://schemas.microsoft.com/office/drawing/2014/main" id="{092501C9-79D5-4836-98C2-49F51025CACE}"/>
              </a:ext>
            </a:extLst>
          </p:cNvPr>
          <p:cNvSpPr>
            <a:spLocks noGrp="1"/>
          </p:cNvSpPr>
          <p:nvPr>
            <p:ph type="sldNum" sz="quarter" idx="12"/>
          </p:nvPr>
        </p:nvSpPr>
        <p:spPr/>
        <p:txBody>
          <a:bodyPr/>
          <a:lstStyle/>
          <a:p>
            <a:fld id="{73A75EB7-7193-4235-85C9-A4D38840F4E9}" type="slidenum">
              <a:rPr kumimoji="1" lang="ja-JP" altLang="en-US" smtClean="0"/>
              <a:t>18</a:t>
            </a:fld>
            <a:endParaRPr kumimoji="1" lang="ja-JP" altLang="en-US"/>
          </a:p>
        </p:txBody>
      </p:sp>
      <p:cxnSp>
        <p:nvCxnSpPr>
          <p:cNvPr id="9" name="直線コネクタ 8" descr="かやね社会保険労務士事務所">
            <a:extLst>
              <a:ext uri="{FF2B5EF4-FFF2-40B4-BE49-F238E27FC236}">
                <a16:creationId xmlns:a16="http://schemas.microsoft.com/office/drawing/2014/main" id="{BACD85F1-2690-FA09-5B7C-67A90A084996}"/>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899AF15F-483C-AC51-87A7-4865F00E5D48}"/>
              </a:ext>
            </a:extLst>
          </p:cNvPr>
          <p:cNvSpPr txBox="1"/>
          <p:nvPr/>
        </p:nvSpPr>
        <p:spPr>
          <a:xfrm>
            <a:off x="540000" y="216000"/>
            <a:ext cx="3600450"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5</a:t>
            </a:r>
            <a:r>
              <a:rPr lang="ja-JP" altLang="en-US" sz="2800" dirty="0">
                <a:latin typeface="Meiryo UI" panose="020B0604030504040204" pitchFamily="50" charset="-128"/>
                <a:ea typeface="Meiryo UI" panose="020B0604030504040204" pitchFamily="50" charset="-128"/>
              </a:rPr>
              <a:t>．就業規則</a:t>
            </a:r>
            <a:endParaRPr kumimoji="1" lang="ja-JP" altLang="en-US" sz="28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DA2D1786-2FA7-E7EA-0AA5-A0DCAD56A642}"/>
              </a:ext>
            </a:extLst>
          </p:cNvPr>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a:t>
            </a:r>
            <a:r>
              <a:rPr lang="en-US" altLang="ja-JP" dirty="0"/>
              <a:t>15</a:t>
            </a:r>
            <a:endParaRPr kumimoji="1" lang="ja-JP" altLang="en-US" dirty="0"/>
          </a:p>
        </p:txBody>
      </p:sp>
      <p:sp>
        <p:nvSpPr>
          <p:cNvPr id="6" name="テキスト ボックス 5">
            <a:extLst>
              <a:ext uri="{FF2B5EF4-FFF2-40B4-BE49-F238E27FC236}">
                <a16:creationId xmlns:a16="http://schemas.microsoft.com/office/drawing/2014/main" id="{DE392C5D-75FB-D07E-F93F-9B05F0C9B14E}"/>
              </a:ext>
            </a:extLst>
          </p:cNvPr>
          <p:cNvSpPr txBox="1"/>
          <p:nvPr/>
        </p:nvSpPr>
        <p:spPr>
          <a:xfrm>
            <a:off x="4383682" y="401215"/>
            <a:ext cx="1587909" cy="276999"/>
          </a:xfrm>
          <a:prstGeom prst="rect">
            <a:avLst/>
          </a:prstGeom>
          <a:noFill/>
        </p:spPr>
        <p:txBody>
          <a:bodyPr wrap="square" rtlCol="0">
            <a:spAutoFit/>
          </a:bodyPr>
          <a:lstStyle/>
          <a:p>
            <a:r>
              <a:rPr kumimoji="1" lang="ja-JP" altLang="en-US" sz="1200" dirty="0"/>
              <a:t>テキスト</a:t>
            </a:r>
            <a:r>
              <a:rPr kumimoji="1" lang="en-US" altLang="ja-JP" sz="1200" dirty="0"/>
              <a:t>P</a:t>
            </a:r>
            <a:r>
              <a:rPr lang="en-US" altLang="ja-JP" sz="1200" dirty="0"/>
              <a:t>29</a:t>
            </a:r>
            <a:r>
              <a:rPr lang="ja-JP" altLang="en-US" sz="1200" dirty="0"/>
              <a:t>～</a:t>
            </a:r>
            <a:endParaRPr kumimoji="1" lang="ja-JP" altLang="en-US" sz="1200" dirty="0"/>
          </a:p>
        </p:txBody>
      </p:sp>
    </p:spTree>
    <p:extLst>
      <p:ext uri="{BB962C8B-B14F-4D97-AF65-F5344CB8AC3E}">
        <p14:creationId xmlns:p14="http://schemas.microsoft.com/office/powerpoint/2010/main" val="2465737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864000" y="1446145"/>
            <a:ext cx="10783957" cy="820805"/>
          </a:xfrm>
        </p:spPr>
        <p:txBody>
          <a:bodyPr>
            <a:normAutofit lnSpcReduction="10000"/>
          </a:bodyPr>
          <a:lstStyle/>
          <a:p>
            <a:pPr>
              <a:buNone/>
            </a:pPr>
            <a:r>
              <a:rPr kumimoji="1" lang="ja-JP" altLang="en-US" sz="2200" dirty="0">
                <a:latin typeface="Meiryo UI" panose="020B0604030504040204" pitchFamily="50" charset="-128"/>
                <a:ea typeface="Meiryo UI" panose="020B0604030504040204" pitchFamily="50" charset="-128"/>
                <a:cs typeface="メイリオ" pitchFamily="50" charset="-128"/>
              </a:rPr>
              <a:t>＜絶対的必要記載事項＞</a:t>
            </a:r>
            <a:r>
              <a:rPr kumimoji="1" lang="ja-JP" altLang="en-US" sz="2200" u="sng" dirty="0">
                <a:latin typeface="Meiryo UI" panose="020B0604030504040204" pitchFamily="50" charset="-128"/>
                <a:ea typeface="Meiryo UI" panose="020B0604030504040204" pitchFamily="50" charset="-128"/>
                <a:cs typeface="メイリオ" pitchFamily="50" charset="-128"/>
              </a:rPr>
              <a:t>必ず</a:t>
            </a:r>
            <a:r>
              <a:rPr kumimoji="1" lang="ja-JP" altLang="en-US" sz="2200" dirty="0">
                <a:latin typeface="Meiryo UI" panose="020B0604030504040204" pitchFamily="50" charset="-128"/>
                <a:ea typeface="Meiryo UI" panose="020B0604030504040204" pitchFamily="50" charset="-128"/>
                <a:cs typeface="メイリオ" pitchFamily="50" charset="-128"/>
              </a:rPr>
              <a:t>記載しなければならないもの</a:t>
            </a:r>
            <a:endParaRPr kumimoji="1" lang="en-US" altLang="ja-JP" sz="2200" dirty="0">
              <a:latin typeface="Meiryo UI" panose="020B0604030504040204" pitchFamily="50" charset="-128"/>
              <a:ea typeface="Meiryo UI" panose="020B0604030504040204" pitchFamily="50" charset="-128"/>
              <a:cs typeface="メイリオ" pitchFamily="50" charset="-128"/>
            </a:endParaRPr>
          </a:p>
          <a:p>
            <a:pPr>
              <a:buNone/>
            </a:pPr>
            <a:r>
              <a:rPr kumimoji="1" lang="ja-JP" altLang="en-US" sz="2200" dirty="0">
                <a:latin typeface="Meiryo UI" panose="020B0604030504040204" pitchFamily="50" charset="-128"/>
                <a:ea typeface="Meiryo UI" panose="020B0604030504040204" pitchFamily="50" charset="-128"/>
                <a:cs typeface="メイリオ" pitchFamily="50" charset="-128"/>
              </a:rPr>
              <a:t>＜相対的必要記載事項＞定めがある場合、記載が必要なもの</a:t>
            </a:r>
          </a:p>
          <a:p>
            <a:pPr>
              <a:buNone/>
            </a:pPr>
            <a:endParaRPr kumimoji="1" lang="en-US" altLang="ja-JP" sz="2200" dirty="0">
              <a:latin typeface="Meiryo UI" panose="020B0604030504040204" pitchFamily="50" charset="-128"/>
              <a:ea typeface="Meiryo UI" panose="020B0604030504040204" pitchFamily="50" charset="-128"/>
              <a:cs typeface="メイリオ" pitchFamily="50" charset="-128"/>
            </a:endParaRPr>
          </a:p>
          <a:p>
            <a:pPr>
              <a:buNone/>
            </a:pPr>
            <a:endParaRPr lang="ja-JP" altLang="en-US" sz="2200" dirty="0">
              <a:latin typeface="Meiryo UI" panose="020B0604030504040204" pitchFamily="50" charset="-128"/>
              <a:ea typeface="Meiryo UI" panose="020B0604030504040204" pitchFamily="50" charset="-128"/>
              <a:cs typeface="メイリオ" pitchFamily="50" charset="-128"/>
            </a:endParaRPr>
          </a:p>
        </p:txBody>
      </p:sp>
      <p:sp>
        <p:nvSpPr>
          <p:cNvPr id="4" name="テキスト ボックス 3"/>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a:t>
            </a:r>
            <a:r>
              <a:rPr lang="en-US" altLang="ja-JP" dirty="0"/>
              <a:t>16</a:t>
            </a:r>
            <a:endParaRPr kumimoji="1" lang="ja-JP" altLang="en-US" dirty="0"/>
          </a:p>
        </p:txBody>
      </p:sp>
      <p:sp>
        <p:nvSpPr>
          <p:cNvPr id="5" name="フッター プレースホルダー 4">
            <a:extLst>
              <a:ext uri="{FF2B5EF4-FFF2-40B4-BE49-F238E27FC236}">
                <a16:creationId xmlns:a16="http://schemas.microsoft.com/office/drawing/2014/main" id="{51D181D4-2AFC-4024-911D-89B15BA93165}"/>
              </a:ext>
            </a:extLst>
          </p:cNvPr>
          <p:cNvSpPr>
            <a:spLocks noGrp="1"/>
          </p:cNvSpPr>
          <p:nvPr>
            <p:ph type="ftr" sz="quarter" idx="11"/>
          </p:nvPr>
        </p:nvSpPr>
        <p:spPr/>
        <p:txBody>
          <a:bodyPr/>
          <a:lstStyle/>
          <a:p>
            <a:r>
              <a:rPr kumimoji="1" lang="ja-JP" altLang="en-US"/>
              <a:t>かやね社会保険労務士事務所・あすの行政書士事務所</a:t>
            </a:r>
          </a:p>
        </p:txBody>
      </p:sp>
      <p:sp>
        <p:nvSpPr>
          <p:cNvPr id="6" name="スライド番号プレースホルダー 5">
            <a:extLst>
              <a:ext uri="{FF2B5EF4-FFF2-40B4-BE49-F238E27FC236}">
                <a16:creationId xmlns:a16="http://schemas.microsoft.com/office/drawing/2014/main" id="{61320980-2BD1-4C06-AC46-FAD601676B7B}"/>
              </a:ext>
            </a:extLst>
          </p:cNvPr>
          <p:cNvSpPr>
            <a:spLocks noGrp="1"/>
          </p:cNvSpPr>
          <p:nvPr>
            <p:ph type="sldNum" sz="quarter" idx="12"/>
          </p:nvPr>
        </p:nvSpPr>
        <p:spPr/>
        <p:txBody>
          <a:bodyPr/>
          <a:lstStyle/>
          <a:p>
            <a:fld id="{73A75EB7-7193-4235-85C9-A4D38840F4E9}" type="slidenum">
              <a:rPr kumimoji="1" lang="ja-JP" altLang="en-US" smtClean="0"/>
              <a:t>19</a:t>
            </a:fld>
            <a:endParaRPr kumimoji="1" lang="ja-JP" altLang="en-US" dirty="0"/>
          </a:p>
        </p:txBody>
      </p:sp>
      <p:cxnSp>
        <p:nvCxnSpPr>
          <p:cNvPr id="8" name="直線コネクタ 7" descr="かやね社会保険労務士事務所">
            <a:extLst>
              <a:ext uri="{FF2B5EF4-FFF2-40B4-BE49-F238E27FC236}">
                <a16:creationId xmlns:a16="http://schemas.microsoft.com/office/drawing/2014/main" id="{C5C4C21B-2937-8280-0BC2-83E1115A7FF6}"/>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1D09DA71-4572-47A5-7D2B-F4739DBE1C78}"/>
              </a:ext>
            </a:extLst>
          </p:cNvPr>
          <p:cNvSpPr txBox="1"/>
          <p:nvPr/>
        </p:nvSpPr>
        <p:spPr>
          <a:xfrm>
            <a:off x="540000" y="216000"/>
            <a:ext cx="3600450"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5</a:t>
            </a:r>
            <a:r>
              <a:rPr lang="ja-JP" altLang="en-US" sz="2800" dirty="0">
                <a:latin typeface="Meiryo UI" panose="020B0604030504040204" pitchFamily="50" charset="-128"/>
                <a:ea typeface="Meiryo UI" panose="020B0604030504040204" pitchFamily="50" charset="-128"/>
              </a:rPr>
              <a:t>．就業規則</a:t>
            </a:r>
            <a:endParaRPr kumimoji="1" lang="ja-JP" altLang="en-US" sz="2800" dirty="0">
              <a:latin typeface="Meiryo UI" panose="020B0604030504040204" pitchFamily="50" charset="-128"/>
              <a:ea typeface="Meiryo UI" panose="020B0604030504040204" pitchFamily="50" charset="-128"/>
            </a:endParaRPr>
          </a:p>
        </p:txBody>
      </p:sp>
      <p:sp>
        <p:nvSpPr>
          <p:cNvPr id="11" name="タイトル 1">
            <a:extLst>
              <a:ext uri="{FF2B5EF4-FFF2-40B4-BE49-F238E27FC236}">
                <a16:creationId xmlns:a16="http://schemas.microsoft.com/office/drawing/2014/main" id="{0ACAB3B7-6B45-B49E-E873-D23D2BB4EEE0}"/>
              </a:ext>
            </a:extLst>
          </p:cNvPr>
          <p:cNvSpPr txBox="1">
            <a:spLocks/>
          </p:cNvSpPr>
          <p:nvPr/>
        </p:nvSpPr>
        <p:spPr>
          <a:xfrm>
            <a:off x="864001" y="936000"/>
            <a:ext cx="3536550" cy="428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 altLang="en-US" sz="2000" b="1" dirty="0">
                <a:latin typeface="Meiryo UI" panose="020B0604030504040204" pitchFamily="50" charset="-128"/>
                <a:ea typeface="Meiryo UI" panose="020B0604030504040204" pitchFamily="50" charset="-128"/>
              </a:rPr>
              <a:t>就業規則</a:t>
            </a:r>
            <a:r>
              <a:rPr lang="ja-JP" altLang="en-US" sz="2000" b="1" dirty="0">
                <a:latin typeface="Meiryo UI" panose="020B0604030504040204" pitchFamily="50" charset="-128"/>
                <a:ea typeface="Meiryo UI" panose="020B0604030504040204" pitchFamily="50" charset="-128"/>
              </a:rPr>
              <a:t>にはルールがあります</a:t>
            </a:r>
          </a:p>
        </p:txBody>
      </p:sp>
      <p:sp>
        <p:nvSpPr>
          <p:cNvPr id="14" name="コンテンツ プレースホルダ 2">
            <a:extLst>
              <a:ext uri="{FF2B5EF4-FFF2-40B4-BE49-F238E27FC236}">
                <a16:creationId xmlns:a16="http://schemas.microsoft.com/office/drawing/2014/main" id="{219435D7-BE60-0B43-4D88-EA830044EB48}"/>
              </a:ext>
            </a:extLst>
          </p:cNvPr>
          <p:cNvSpPr txBox="1">
            <a:spLocks/>
          </p:cNvSpPr>
          <p:nvPr/>
        </p:nvSpPr>
        <p:spPr>
          <a:xfrm>
            <a:off x="511450" y="2194477"/>
            <a:ext cx="9819862" cy="516836"/>
          </a:xfrm>
          <a:prstGeom prst="rect">
            <a:avLst/>
          </a:prstGeom>
        </p:spPr>
        <p:txBody>
          <a:bodyPr vert="horz" lIns="91440" tIns="45720" rIns="91440" bIns="45720" rtlCol="0">
            <a:normAutofit fontScale="77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5000" b="0" i="0" u="none" strike="noStrike" kern="1200" cap="none" spc="0" normalizeH="0" baseline="0" noProof="0" dirty="0">
                <a:ln>
                  <a:noFill/>
                </a:ln>
                <a:solidFill>
                  <a:schemeClr val="tx1"/>
                </a:solidFill>
                <a:effectLst/>
                <a:uLnTx/>
                <a:uFillTx/>
                <a:latin typeface="+mn-lt"/>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コンテンツ プレースホルダ 2">
            <a:extLst>
              <a:ext uri="{FF2B5EF4-FFF2-40B4-BE49-F238E27FC236}">
                <a16:creationId xmlns:a16="http://schemas.microsoft.com/office/drawing/2014/main" id="{2B7C849E-109C-E329-77C5-B543125C2C23}"/>
              </a:ext>
            </a:extLst>
          </p:cNvPr>
          <p:cNvSpPr txBox="1">
            <a:spLocks/>
          </p:cNvSpPr>
          <p:nvPr/>
        </p:nvSpPr>
        <p:spPr>
          <a:xfrm>
            <a:off x="864000" y="2329671"/>
            <a:ext cx="10721497" cy="3665891"/>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 altLang="en-US" sz="22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itchFamily="50" charset="-128"/>
              </a:rPr>
              <a:t>記載しない方がよいこともあります</a:t>
            </a:r>
            <a:endParaRPr kumimoji="1" lang="en-US" altLang="ja" sz="22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itchFamily="50" charset="-128"/>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 altLang="en-US" sz="22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itchFamily="50" charset="-128"/>
              </a:rPr>
              <a:t>例えば・・・</a:t>
            </a:r>
            <a:endParaRPr kumimoji="1" lang="en-US" altLang="ja" sz="22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itchFamily="50" charset="-128"/>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 altLang="en-US" sz="22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itchFamily="50" charset="-128"/>
              </a:rPr>
              <a:t>　　　■　制度として定まっていない</a:t>
            </a:r>
            <a:endParaRPr kumimoji="1" lang="en-US" altLang="ja" sz="22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itchFamily="50" charset="-128"/>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 altLang="en-US" sz="2200" dirty="0">
                <a:latin typeface="Meiryo UI" panose="020B0604030504040204" pitchFamily="50" charset="-128"/>
                <a:ea typeface="Meiryo UI" panose="020B0604030504040204" pitchFamily="50" charset="-128"/>
                <a:cs typeface="メイリオ" pitchFamily="50" charset="-128"/>
              </a:rPr>
              <a:t>　　　■　実態がない</a:t>
            </a:r>
            <a:endParaRPr lang="en-US" altLang="ja" sz="2200" dirty="0">
              <a:latin typeface="Meiryo UI" panose="020B0604030504040204" pitchFamily="50" charset="-128"/>
              <a:ea typeface="Meiryo UI" panose="020B0604030504040204" pitchFamily="50" charset="-128"/>
              <a:cs typeface="メイリオ" pitchFamily="50" charset="-128"/>
            </a:endParaRPr>
          </a:p>
          <a:p>
            <a:pPr marL="228600" indent="-228600">
              <a:lnSpc>
                <a:spcPct val="90000"/>
              </a:lnSpc>
              <a:spcBef>
                <a:spcPts val="1000"/>
              </a:spcBef>
              <a:defRPr/>
            </a:pPr>
            <a:r>
              <a:rPr kumimoji="1" lang="ja" altLang="en-US" sz="22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itchFamily="50" charset="-128"/>
              </a:rPr>
              <a:t>　　　■　今後頻繁に変わる可能性がある</a:t>
            </a:r>
            <a:endParaRPr kumimoji="1" lang="en-US" altLang="ja" sz="22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メイリオ" pitchFamily="50" charset="-128"/>
            </a:endParaRPr>
          </a:p>
          <a:p>
            <a:pPr marL="228600" indent="-228600">
              <a:lnSpc>
                <a:spcPct val="90000"/>
              </a:lnSpc>
              <a:spcBef>
                <a:spcPts val="1000"/>
              </a:spcBef>
              <a:defRPr/>
            </a:pPr>
            <a:r>
              <a:rPr lang="ja" altLang="en-US" sz="2200" dirty="0">
                <a:solidFill>
                  <a:srgbClr val="FF0000"/>
                </a:solidFill>
                <a:latin typeface="Meiryo UI" panose="020B0604030504040204" pitchFamily="50" charset="-128"/>
                <a:ea typeface="Meiryo UI" panose="020B0604030504040204" pitchFamily="50" charset="-128"/>
                <a:cs typeface="メイリオ" pitchFamily="50" charset="-128"/>
              </a:rPr>
              <a:t>　　　　</a:t>
            </a:r>
            <a:r>
              <a:rPr lang="ja" altLang="en-US" sz="2200" b="1" dirty="0">
                <a:latin typeface="Meiryo UI" panose="020B0604030504040204" pitchFamily="50" charset="-128"/>
                <a:ea typeface="Meiryo UI" panose="020B0604030504040204" pitchFamily="50" charset="-128"/>
                <a:cs typeface="メイリオ" pitchFamily="50" charset="-128"/>
              </a:rPr>
              <a:t>一度、就業規則に定めてしまうと法的効力をもつことになります。 </a:t>
            </a:r>
            <a:endParaRPr lang="en-US" altLang="ja" sz="2200" b="1" dirty="0">
              <a:latin typeface="Meiryo UI" panose="020B0604030504040204" pitchFamily="50" charset="-128"/>
              <a:ea typeface="Meiryo UI" panose="020B0604030504040204" pitchFamily="50" charset="-128"/>
              <a:cs typeface="メイリオ" pitchFamily="50" charset="-128"/>
            </a:endParaRPr>
          </a:p>
          <a:p>
            <a:pPr marL="228600" indent="-228600">
              <a:lnSpc>
                <a:spcPct val="90000"/>
              </a:lnSpc>
              <a:spcBef>
                <a:spcPts val="1000"/>
              </a:spcBef>
              <a:defRPr/>
            </a:pPr>
            <a:r>
              <a:rPr lang="ja" altLang="en-US" sz="2200" b="1" dirty="0">
                <a:latin typeface="Meiryo UI" panose="020B0604030504040204" pitchFamily="50" charset="-128"/>
                <a:ea typeface="Meiryo UI" panose="020B0604030504040204" pitchFamily="50" charset="-128"/>
                <a:cs typeface="メイリオ" pitchFamily="50" charset="-128"/>
              </a:rPr>
              <a:t>        特に</a:t>
            </a:r>
            <a:r>
              <a:rPr lang="ja" altLang="en-US" sz="2200" b="1" u="sng" dirty="0">
                <a:latin typeface="Meiryo UI" panose="020B0604030504040204" pitchFamily="50" charset="-128"/>
                <a:ea typeface="Meiryo UI" panose="020B0604030504040204" pitchFamily="50" charset="-128"/>
                <a:cs typeface="メイリオ" pitchFamily="50" charset="-128"/>
              </a:rPr>
              <a:t>労働条件を引き下げるような変更はかなり難しくなります</a:t>
            </a:r>
            <a:r>
              <a:rPr lang="ja" altLang="en-US" sz="2200" b="1" dirty="0">
                <a:latin typeface="Meiryo UI" panose="020B0604030504040204" pitchFamily="50" charset="-128"/>
                <a:ea typeface="Meiryo UI" panose="020B0604030504040204" pitchFamily="50" charset="-128"/>
                <a:cs typeface="メイリオ" pitchFamily="50" charset="-128"/>
              </a:rPr>
              <a:t>。</a:t>
            </a:r>
            <a:r>
              <a:rPr lang="ja-JP" altLang="en-US" sz="1400" dirty="0">
                <a:solidFill>
                  <a:srgbClr val="FF0000"/>
                </a:solidFill>
                <a:latin typeface="メイリオ" pitchFamily="50" charset="-128"/>
                <a:ea typeface="メイリオ" pitchFamily="50" charset="-128"/>
                <a:cs typeface="メイリオ" pitchFamily="50" charset="-128"/>
              </a:rPr>
              <a:t>ただし、労契法</a:t>
            </a:r>
            <a:r>
              <a:rPr lang="en-US" altLang="ja-JP" sz="1400" dirty="0">
                <a:solidFill>
                  <a:srgbClr val="FF0000"/>
                </a:solidFill>
                <a:latin typeface="メイリオ" pitchFamily="50" charset="-128"/>
                <a:ea typeface="メイリオ" pitchFamily="50" charset="-128"/>
                <a:cs typeface="メイリオ" pitchFamily="50" charset="-128"/>
              </a:rPr>
              <a:t>10</a:t>
            </a:r>
            <a:r>
              <a:rPr lang="ja-JP" altLang="en-US" sz="1400" dirty="0">
                <a:solidFill>
                  <a:srgbClr val="FF0000"/>
                </a:solidFill>
                <a:latin typeface="メイリオ" pitchFamily="50" charset="-128"/>
                <a:ea typeface="メイリオ" pitchFamily="50" charset="-128"/>
                <a:cs typeface="メイリオ" pitchFamily="50" charset="-128"/>
              </a:rPr>
              <a:t>条にも注目！</a:t>
            </a:r>
            <a:endParaRPr lang="ja-JP" altLang="en-US" sz="1400" dirty="0">
              <a:solidFill>
                <a:srgbClr val="FF0000"/>
              </a:solidFil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2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16" name="スクロール: 横 15">
            <a:extLst>
              <a:ext uri="{FF2B5EF4-FFF2-40B4-BE49-F238E27FC236}">
                <a16:creationId xmlns:a16="http://schemas.microsoft.com/office/drawing/2014/main" id="{C1B14355-CEF2-EC18-5CE5-26AB5F35D843}"/>
              </a:ext>
            </a:extLst>
          </p:cNvPr>
          <p:cNvSpPr/>
          <p:nvPr/>
        </p:nvSpPr>
        <p:spPr>
          <a:xfrm>
            <a:off x="864000" y="5334000"/>
            <a:ext cx="10873897" cy="944880"/>
          </a:xfrm>
          <a:prstGeom prst="horizontalScroll">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 altLang="en-US" sz="1800" b="1" dirty="0">
                <a:solidFill>
                  <a:schemeClr val="tx1"/>
                </a:solidFill>
                <a:latin typeface="メイリオ" pitchFamily="50" charset="-128"/>
                <a:ea typeface="メイリオ" pitchFamily="50" charset="-128"/>
                <a:cs typeface="メイリオ" pitchFamily="50" charset="-128"/>
              </a:rPr>
              <a:t>規則を</a:t>
            </a:r>
            <a:r>
              <a:rPr lang="ja" altLang="en-US" sz="1800" b="1" u="sng" dirty="0">
                <a:solidFill>
                  <a:schemeClr val="tx1"/>
                </a:solidFill>
                <a:latin typeface="メイリオ" pitchFamily="50" charset="-128"/>
                <a:ea typeface="メイリオ" pitchFamily="50" charset="-128"/>
                <a:cs typeface="メイリオ" pitchFamily="50" charset="-128"/>
              </a:rPr>
              <a:t>不利益変更</a:t>
            </a:r>
            <a:r>
              <a:rPr lang="ja" altLang="en-US" sz="1800" b="1" dirty="0">
                <a:solidFill>
                  <a:schemeClr val="tx1"/>
                </a:solidFill>
                <a:latin typeface="メイリオ" pitchFamily="50" charset="-128"/>
                <a:ea typeface="メイリオ" pitchFamily="50" charset="-128"/>
                <a:cs typeface="メイリオ" pitchFamily="50" charset="-128"/>
              </a:rPr>
              <a:t>するときは原則、労働者一人一人の個別の同意が必要になります。（労契法９条）</a:t>
            </a:r>
            <a:endParaRPr lang="en-US" altLang="ja" sz="1800" b="1" dirty="0">
              <a:solidFill>
                <a:schemeClr val="tx1"/>
              </a:solidFill>
              <a:latin typeface="メイリオ" pitchFamily="50" charset="-128"/>
              <a:ea typeface="メイリオ" pitchFamily="50" charset="-128"/>
              <a:cs typeface="メイリオ" pitchFamily="50" charset="-128"/>
            </a:endParaRPr>
          </a:p>
        </p:txBody>
      </p:sp>
      <p:sp>
        <p:nvSpPr>
          <p:cNvPr id="17" name="吹き出し: 角を丸めた四角形 16">
            <a:extLst>
              <a:ext uri="{FF2B5EF4-FFF2-40B4-BE49-F238E27FC236}">
                <a16:creationId xmlns:a16="http://schemas.microsoft.com/office/drawing/2014/main" id="{A2D0E658-7EF5-0782-EC53-53FDBA3456C6}"/>
              </a:ext>
            </a:extLst>
          </p:cNvPr>
          <p:cNvSpPr/>
          <p:nvPr/>
        </p:nvSpPr>
        <p:spPr>
          <a:xfrm>
            <a:off x="5791200" y="3276600"/>
            <a:ext cx="4743450" cy="504825"/>
          </a:xfrm>
          <a:prstGeom prst="wedgeRoundRectCallout">
            <a:avLst>
              <a:gd name="adj1" fmla="val -60063"/>
              <a:gd name="adj2" fmla="val 8488"/>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 sz="1800" dirty="0">
              <a:solidFill>
                <a:srgbClr val="FF0000"/>
              </a:solidFill>
              <a:latin typeface="Meiryo UI" panose="020B0604030504040204" pitchFamily="50" charset="-128"/>
              <a:ea typeface="Meiryo UI" panose="020B0604030504040204" pitchFamily="50" charset="-128"/>
              <a:cs typeface="メイリオ" pitchFamily="50" charset="-128"/>
            </a:endParaRPr>
          </a:p>
          <a:p>
            <a:pPr algn="ctr"/>
            <a:r>
              <a:rPr lang="ja" altLang="en-US" sz="1800" dirty="0">
                <a:solidFill>
                  <a:srgbClr val="FF0000"/>
                </a:solidFill>
                <a:latin typeface="Meiryo UI" panose="020B0604030504040204" pitchFamily="50" charset="-128"/>
                <a:ea typeface="Meiryo UI" panose="020B0604030504040204" pitchFamily="50" charset="-128"/>
                <a:cs typeface="メイリオ" pitchFamily="50" charset="-128"/>
              </a:rPr>
              <a:t>モデル就業規則を利用する場合などは要注意！</a:t>
            </a:r>
            <a:endParaRPr lang="en-US" altLang="ja" sz="1800" dirty="0">
              <a:solidFill>
                <a:srgbClr val="FF0000"/>
              </a:solidFill>
              <a:latin typeface="Meiryo UI" panose="020B0604030504040204" pitchFamily="50" charset="-128"/>
              <a:ea typeface="Meiryo UI" panose="020B0604030504040204" pitchFamily="50" charset="-128"/>
              <a:cs typeface="メイリオ" pitchFamily="50" charset="-128"/>
            </a:endParaRPr>
          </a:p>
          <a:p>
            <a:pPr algn="ctr"/>
            <a:endParaRPr kumimoji="1" lang="ja-JP" altLang="en-US" dirty="0"/>
          </a:p>
        </p:txBody>
      </p:sp>
      <p:sp>
        <p:nvSpPr>
          <p:cNvPr id="22" name="スクロール: 横 21">
            <a:extLst>
              <a:ext uri="{FF2B5EF4-FFF2-40B4-BE49-F238E27FC236}">
                <a16:creationId xmlns:a16="http://schemas.microsoft.com/office/drawing/2014/main" id="{D7B98B6E-7E4A-AA87-2A56-37ECD4402AEA}"/>
              </a:ext>
            </a:extLst>
          </p:cNvPr>
          <p:cNvSpPr/>
          <p:nvPr/>
        </p:nvSpPr>
        <p:spPr>
          <a:xfrm>
            <a:off x="8005471" y="1059076"/>
            <a:ext cx="3937713" cy="2113332"/>
          </a:xfrm>
          <a:prstGeom prst="horizontalScroll">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ja-JP" altLang="en-US" sz="1050" b="1" dirty="0">
                <a:solidFill>
                  <a:schemeClr val="tx1"/>
                </a:solidFill>
                <a:latin typeface="メイリオ" pitchFamily="50" charset="-128"/>
                <a:ea typeface="メイリオ" pitchFamily="50" charset="-128"/>
                <a:cs typeface="メイリオ" pitchFamily="50" charset="-128"/>
              </a:rPr>
              <a:t>　  </a:t>
            </a:r>
            <a:r>
              <a:rPr lang="ja" altLang="en-US" sz="1200" dirty="0">
                <a:solidFill>
                  <a:schemeClr val="tx1"/>
                </a:solidFill>
                <a:latin typeface="メイリオ" pitchFamily="50" charset="-128"/>
                <a:ea typeface="メイリオ" pitchFamily="50" charset="-128"/>
                <a:cs typeface="メイリオ" pitchFamily="50" charset="-128"/>
              </a:rPr>
              <a:t>就業規則を作成するときは労働者代表（労働者の過半数を代表するもの）の意見を聴かなければなりません。（労基法</a:t>
            </a:r>
            <a:r>
              <a:rPr lang="en-US" altLang="ja" sz="1200" dirty="0">
                <a:solidFill>
                  <a:schemeClr val="tx1"/>
                </a:solidFill>
                <a:latin typeface="メイリオ" pitchFamily="50" charset="-128"/>
                <a:ea typeface="メイリオ" pitchFamily="50" charset="-128"/>
                <a:cs typeface="メイリオ" pitchFamily="50" charset="-128"/>
              </a:rPr>
              <a:t>90</a:t>
            </a:r>
            <a:r>
              <a:rPr lang="ja" altLang="en-US" sz="1200" dirty="0">
                <a:solidFill>
                  <a:schemeClr val="tx1"/>
                </a:solidFill>
                <a:latin typeface="メイリオ" pitchFamily="50" charset="-128"/>
                <a:ea typeface="メイリオ" pitchFamily="50" charset="-128"/>
                <a:cs typeface="メイリオ" pitchFamily="50" charset="-128"/>
              </a:rPr>
              <a:t>条）また、一般的には届出する際に意見書を添付します。意見は聴かなければなりませんが、同意までは不要です。</a:t>
            </a:r>
            <a:r>
              <a:rPr lang="en-US" altLang="ja" sz="1200" dirty="0">
                <a:solidFill>
                  <a:schemeClr val="tx1"/>
                </a:solidFill>
                <a:latin typeface="メイリオ" pitchFamily="50" charset="-128"/>
                <a:ea typeface="メイリオ" pitchFamily="50" charset="-128"/>
                <a:cs typeface="メイリオ" pitchFamily="50" charset="-128"/>
              </a:rPr>
              <a:t>※</a:t>
            </a:r>
            <a:r>
              <a:rPr lang="ja" altLang="en-US" sz="1200" dirty="0">
                <a:solidFill>
                  <a:schemeClr val="tx1"/>
                </a:solidFill>
                <a:latin typeface="メイリオ" pitchFamily="50" charset="-128"/>
                <a:ea typeface="メイリオ" pitchFamily="50" charset="-128"/>
                <a:cs typeface="メイリオ" pitchFamily="50" charset="-128"/>
              </a:rPr>
              <a:t>理解が得られるよう十分な意見交換等の努力は大切です</a:t>
            </a:r>
            <a:endParaRPr lang="en-US" altLang="ja" sz="1200" dirty="0">
              <a:solidFill>
                <a:schemeClr val="tx1"/>
              </a:solidFill>
              <a:latin typeface="メイリオ" pitchFamily="50" charset="-128"/>
              <a:ea typeface="メイリオ" pitchFamily="50" charset="-128"/>
              <a:cs typeface="メイリオ" pitchFamily="50" charset="-128"/>
            </a:endParaRPr>
          </a:p>
        </p:txBody>
      </p:sp>
      <p:sp>
        <p:nvSpPr>
          <p:cNvPr id="2" name="テキスト ボックス 1">
            <a:extLst>
              <a:ext uri="{FF2B5EF4-FFF2-40B4-BE49-F238E27FC236}">
                <a16:creationId xmlns:a16="http://schemas.microsoft.com/office/drawing/2014/main" id="{018F90A2-93BB-1B0D-7CDC-71F67FF3AD68}"/>
              </a:ext>
            </a:extLst>
          </p:cNvPr>
          <p:cNvSpPr txBox="1"/>
          <p:nvPr/>
        </p:nvSpPr>
        <p:spPr>
          <a:xfrm>
            <a:off x="4383682" y="401215"/>
            <a:ext cx="1587909" cy="276999"/>
          </a:xfrm>
          <a:prstGeom prst="rect">
            <a:avLst/>
          </a:prstGeom>
          <a:noFill/>
        </p:spPr>
        <p:txBody>
          <a:bodyPr wrap="square" rtlCol="0">
            <a:spAutoFit/>
          </a:bodyPr>
          <a:lstStyle/>
          <a:p>
            <a:r>
              <a:rPr kumimoji="1" lang="ja-JP" altLang="en-US" sz="1200" dirty="0"/>
              <a:t>テキスト</a:t>
            </a:r>
            <a:r>
              <a:rPr kumimoji="1" lang="en-US" altLang="ja-JP" sz="1200" dirty="0"/>
              <a:t>P</a:t>
            </a:r>
            <a:r>
              <a:rPr lang="en-US" altLang="ja-JP" sz="1200" dirty="0"/>
              <a:t>29</a:t>
            </a:r>
            <a:r>
              <a:rPr lang="ja-JP" altLang="en-US" sz="1200" dirty="0"/>
              <a:t>～</a:t>
            </a:r>
            <a:endParaRPr kumimoji="1" lang="ja-JP" altLang="en-US" sz="1200" dirty="0"/>
          </a:p>
        </p:txBody>
      </p:sp>
      <p:sp>
        <p:nvSpPr>
          <p:cNvPr id="7" name="テキスト ボックス 6">
            <a:extLst>
              <a:ext uri="{FF2B5EF4-FFF2-40B4-BE49-F238E27FC236}">
                <a16:creationId xmlns:a16="http://schemas.microsoft.com/office/drawing/2014/main" id="{6D639CA3-B71D-3577-22E7-306A5DF8375E}"/>
              </a:ext>
            </a:extLst>
          </p:cNvPr>
          <p:cNvSpPr txBox="1"/>
          <p:nvPr/>
        </p:nvSpPr>
        <p:spPr>
          <a:xfrm>
            <a:off x="9481306" y="4733729"/>
            <a:ext cx="1587909" cy="276999"/>
          </a:xfrm>
          <a:prstGeom prst="rect">
            <a:avLst/>
          </a:prstGeom>
          <a:noFill/>
        </p:spPr>
        <p:txBody>
          <a:bodyPr wrap="square" rtlCol="0">
            <a:spAutoFit/>
          </a:bodyPr>
          <a:lstStyle/>
          <a:p>
            <a:r>
              <a:rPr kumimoji="1" lang="ja-JP" altLang="en-US" sz="1200" dirty="0"/>
              <a:t>テキスト</a:t>
            </a:r>
            <a:r>
              <a:rPr kumimoji="1" lang="en-US" altLang="ja-JP" sz="1200" dirty="0"/>
              <a:t>P32</a:t>
            </a:r>
            <a:r>
              <a:rPr lang="ja-JP" altLang="en-US" sz="1200" dirty="0"/>
              <a:t>～</a:t>
            </a:r>
            <a:r>
              <a:rPr lang="en-US" altLang="ja-JP" sz="1200" dirty="0"/>
              <a:t>33</a:t>
            </a:r>
            <a:endParaRPr kumimoji="1" lang="ja-JP" alt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3">
            <a:extLst>
              <a:ext uri="{FF2B5EF4-FFF2-40B4-BE49-F238E27FC236}">
                <a16:creationId xmlns:a16="http://schemas.microsoft.com/office/drawing/2014/main" id="{1626E814-D44C-4F2E-9BDF-673692CFD388}"/>
              </a:ext>
            </a:extLst>
          </p:cNvPr>
          <p:cNvSpPr txBox="1">
            <a:spLocks/>
          </p:cNvSpPr>
          <p:nvPr/>
        </p:nvSpPr>
        <p:spPr>
          <a:xfrm>
            <a:off x="6660000" y="1296000"/>
            <a:ext cx="5303880" cy="4019550"/>
          </a:xfrm>
          <a:prstGeom prst="rect">
            <a:avLst/>
          </a:prstGeom>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w="9525" cmpd="sng">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en-US" altLang="ja-JP" b="1" dirty="0">
              <a:latin typeface="ＭＳ ゴシック" panose="020B0609070205080204" pitchFamily="49" charset="-128"/>
              <a:ea typeface="ＭＳ ゴシック" panose="020B0609070205080204" pitchFamily="49" charset="-128"/>
            </a:endParaRPr>
          </a:p>
          <a:p>
            <a:pPr marL="0" indent="0">
              <a:buFont typeface="Arial" panose="020B0604020202020204" pitchFamily="34" charset="0"/>
              <a:buNone/>
            </a:pPr>
            <a:endParaRPr lang="en-US" altLang="ja-JP" b="1" dirty="0">
              <a:latin typeface="メイリオ" pitchFamily="50" charset="-128"/>
              <a:ea typeface="メイリオ" pitchFamily="50" charset="-128"/>
            </a:endParaRPr>
          </a:p>
          <a:p>
            <a:pPr marL="0" indent="0">
              <a:buFont typeface="Arial" panose="020B0604020202020204" pitchFamily="34" charset="0"/>
              <a:buNone/>
            </a:pPr>
            <a:endParaRPr lang="en-US" altLang="ja-JP" b="1" dirty="0">
              <a:latin typeface="メイリオ" pitchFamily="50" charset="-128"/>
              <a:ea typeface="メイリオ" pitchFamily="50" charset="-128"/>
            </a:endParaRPr>
          </a:p>
          <a:p>
            <a:pPr marL="0" indent="0">
              <a:buFont typeface="Arial" panose="020B0604020202020204" pitchFamily="34" charset="0"/>
              <a:buNone/>
            </a:pPr>
            <a:endParaRPr lang="en-US" altLang="ja-JP" b="1" dirty="0">
              <a:latin typeface="メイリオ" pitchFamily="50" charset="-128"/>
              <a:ea typeface="メイリオ" pitchFamily="50" charset="-128"/>
            </a:endParaRPr>
          </a:p>
          <a:p>
            <a:pPr marL="0" indent="0">
              <a:buFont typeface="Arial" panose="020B0604020202020204" pitchFamily="34" charset="0"/>
              <a:buNone/>
            </a:pPr>
            <a:r>
              <a:rPr lang="ja-JP" altLang="en-US" b="1" dirty="0">
                <a:latin typeface="メイリオ" pitchFamily="50" charset="-128"/>
                <a:ea typeface="メイリオ" pitchFamily="50" charset="-128"/>
              </a:rPr>
              <a:t>事業所全体の違反率</a:t>
            </a:r>
            <a:r>
              <a:rPr lang="en-US" altLang="ja-JP" b="1" dirty="0">
                <a:latin typeface="メイリオ" pitchFamily="50" charset="-128"/>
                <a:ea typeface="メイリオ" pitchFamily="50" charset="-128"/>
              </a:rPr>
              <a:t>72.9%</a:t>
            </a:r>
            <a:r>
              <a:rPr lang="ja-JP" altLang="en-US" b="1" dirty="0">
                <a:latin typeface="メイリオ" pitchFamily="50" charset="-128"/>
                <a:ea typeface="メイリオ" pitchFamily="50" charset="-128"/>
              </a:rPr>
              <a:t>！</a:t>
            </a:r>
            <a:endParaRPr lang="en-US" altLang="ja-JP" b="1" dirty="0">
              <a:latin typeface="メイリオ" pitchFamily="50" charset="-128"/>
              <a:ea typeface="メイリオ" pitchFamily="50" charset="-128"/>
            </a:endParaRPr>
          </a:p>
          <a:p>
            <a:pPr marL="0" indent="0">
              <a:buFont typeface="Arial" panose="020B0604020202020204" pitchFamily="34" charset="0"/>
              <a:buNone/>
            </a:pPr>
            <a:r>
              <a:rPr lang="ja-JP" altLang="en-US" sz="2400" b="1" dirty="0">
                <a:latin typeface="メイリオ" pitchFamily="50" charset="-128"/>
                <a:ea typeface="メイリオ" pitchFamily="50" charset="-128"/>
              </a:rPr>
              <a:t>　　</a:t>
            </a:r>
            <a:r>
              <a:rPr lang="en-US" altLang="ja-JP" sz="2400" b="1" dirty="0">
                <a:latin typeface="メイリオ" pitchFamily="50" charset="-128"/>
                <a:ea typeface="メイリオ" pitchFamily="50" charset="-128"/>
              </a:rPr>
              <a:t>【</a:t>
            </a:r>
            <a:r>
              <a:rPr lang="ja-JP" altLang="en-US" sz="2400" b="1" dirty="0">
                <a:latin typeface="メイリオ" pitchFamily="50" charset="-128"/>
                <a:ea typeface="メイリオ" pitchFamily="50" charset="-128"/>
              </a:rPr>
              <a:t>業種別違反率</a:t>
            </a:r>
            <a:r>
              <a:rPr lang="en-US" altLang="ja-JP" sz="2400" b="1" dirty="0">
                <a:latin typeface="メイリオ" pitchFamily="50" charset="-128"/>
                <a:ea typeface="メイリオ" pitchFamily="50" charset="-128"/>
              </a:rPr>
              <a:t>】</a:t>
            </a:r>
            <a:r>
              <a:rPr lang="ja-JP" altLang="en-US" sz="2400" b="1" dirty="0">
                <a:latin typeface="メイリオ" pitchFamily="50" charset="-128"/>
                <a:ea typeface="メイリオ" pitchFamily="50" charset="-128"/>
              </a:rPr>
              <a:t>　</a:t>
            </a:r>
            <a:endParaRPr lang="en-US" altLang="ja-JP" sz="2400" b="1" dirty="0">
              <a:latin typeface="メイリオ" pitchFamily="50" charset="-128"/>
              <a:ea typeface="メイリオ" pitchFamily="50" charset="-128"/>
            </a:endParaRPr>
          </a:p>
          <a:p>
            <a:pPr marL="0" indent="0">
              <a:buFont typeface="Arial" panose="020B0604020202020204" pitchFamily="34" charset="0"/>
              <a:buNone/>
            </a:pPr>
            <a:r>
              <a:rPr lang="ja-JP" altLang="en-US" sz="2400" b="1" dirty="0">
                <a:latin typeface="メイリオ" pitchFamily="50" charset="-128"/>
                <a:ea typeface="メイリオ" pitchFamily="50" charset="-128"/>
              </a:rPr>
              <a:t>　　</a:t>
            </a:r>
            <a:r>
              <a:rPr lang="en-US" altLang="ja-JP" sz="2400" b="1" dirty="0">
                <a:latin typeface="メイリオ" pitchFamily="50" charset="-128"/>
                <a:ea typeface="メイリオ" pitchFamily="50" charset="-128"/>
              </a:rPr>
              <a:t>1.</a:t>
            </a:r>
            <a:r>
              <a:rPr lang="ja-JP" altLang="en-US" sz="2400" b="1" dirty="0">
                <a:latin typeface="メイリオ" pitchFamily="50" charset="-128"/>
                <a:ea typeface="メイリオ" pitchFamily="50" charset="-128"/>
              </a:rPr>
              <a:t>映画・演劇業　</a:t>
            </a:r>
            <a:r>
              <a:rPr lang="en-US" altLang="ja-JP" sz="2400" b="1" dirty="0">
                <a:latin typeface="メイリオ" pitchFamily="50" charset="-128"/>
                <a:ea typeface="メイリオ" pitchFamily="50" charset="-128"/>
              </a:rPr>
              <a:t>88.8%</a:t>
            </a:r>
          </a:p>
          <a:p>
            <a:pPr marL="0" indent="0">
              <a:buFont typeface="Arial" panose="020B0604020202020204" pitchFamily="34" charset="0"/>
              <a:buNone/>
            </a:pPr>
            <a:r>
              <a:rPr lang="ja-JP" altLang="en-US" sz="2400" b="1" dirty="0">
                <a:latin typeface="メイリオ" pitchFamily="50" charset="-128"/>
                <a:ea typeface="メイリオ" pitchFamily="50" charset="-128"/>
              </a:rPr>
              <a:t>　　</a:t>
            </a:r>
            <a:r>
              <a:rPr lang="en-US" altLang="ja-JP" sz="2400" b="1" dirty="0">
                <a:latin typeface="メイリオ" pitchFamily="50" charset="-128"/>
                <a:ea typeface="メイリオ" pitchFamily="50" charset="-128"/>
              </a:rPr>
              <a:t>2.</a:t>
            </a:r>
            <a:r>
              <a:rPr lang="ja-JP" altLang="en-US" sz="2400" b="1" dirty="0">
                <a:latin typeface="メイリオ" pitchFamily="50" charset="-128"/>
                <a:ea typeface="メイリオ" pitchFamily="50" charset="-128"/>
              </a:rPr>
              <a:t>接客娯楽業　　</a:t>
            </a:r>
            <a:r>
              <a:rPr lang="en-US" altLang="ja-JP" sz="2400" b="1" dirty="0">
                <a:latin typeface="メイリオ" pitchFamily="50" charset="-128"/>
                <a:ea typeface="メイリオ" pitchFamily="50" charset="-128"/>
              </a:rPr>
              <a:t>83.4%</a:t>
            </a:r>
          </a:p>
          <a:p>
            <a:pPr marL="0" indent="0">
              <a:buNone/>
            </a:pPr>
            <a:r>
              <a:rPr lang="ja-JP" altLang="en-US" sz="2400" b="1" dirty="0">
                <a:latin typeface="メイリオ" pitchFamily="50" charset="-128"/>
                <a:ea typeface="メイリオ" pitchFamily="50" charset="-128"/>
              </a:rPr>
              <a:t>　　</a:t>
            </a:r>
            <a:r>
              <a:rPr lang="en-US" altLang="ja-JP" sz="2400" b="1" dirty="0">
                <a:latin typeface="メイリオ" pitchFamily="50" charset="-128"/>
                <a:ea typeface="メイリオ" pitchFamily="50" charset="-128"/>
              </a:rPr>
              <a:t>3</a:t>
            </a:r>
            <a:r>
              <a:rPr lang="en-US" altLang="zh-TW" sz="2400" b="1" dirty="0">
                <a:latin typeface="メイリオ" pitchFamily="50" charset="-128"/>
                <a:ea typeface="メイリオ" pitchFamily="50" charset="-128"/>
              </a:rPr>
              <a:t>.</a:t>
            </a:r>
            <a:r>
              <a:rPr lang="zh-TW" altLang="en-US" sz="2400" b="1" dirty="0">
                <a:latin typeface="メイリオ" pitchFamily="50" charset="-128"/>
                <a:ea typeface="メイリオ" pitchFamily="50" charset="-128"/>
              </a:rPr>
              <a:t>保健衛生業　　</a:t>
            </a:r>
            <a:r>
              <a:rPr lang="en-US" altLang="zh-TW" sz="2400" b="1" dirty="0">
                <a:latin typeface="メイリオ" pitchFamily="50" charset="-128"/>
                <a:ea typeface="メイリオ" pitchFamily="50" charset="-128"/>
              </a:rPr>
              <a:t>81.2%</a:t>
            </a:r>
          </a:p>
          <a:p>
            <a:pPr marL="0" indent="0">
              <a:buNone/>
            </a:pPr>
            <a:r>
              <a:rPr lang="ja-JP" altLang="en-US" sz="2400" b="1" dirty="0">
                <a:latin typeface="メイリオ" pitchFamily="50" charset="-128"/>
                <a:ea typeface="メイリオ" pitchFamily="50" charset="-128"/>
              </a:rPr>
              <a:t>　　</a:t>
            </a:r>
            <a:r>
              <a:rPr lang="en-US" altLang="ja-JP" sz="2400" b="1" dirty="0">
                <a:latin typeface="メイリオ" pitchFamily="50" charset="-128"/>
                <a:ea typeface="メイリオ" pitchFamily="50" charset="-128"/>
              </a:rPr>
              <a:t>4.</a:t>
            </a:r>
            <a:r>
              <a:rPr lang="ja-JP" altLang="en-US" sz="2400" b="1" dirty="0">
                <a:latin typeface="メイリオ" pitchFamily="50" charset="-128"/>
                <a:ea typeface="メイリオ" pitchFamily="50" charset="-128"/>
              </a:rPr>
              <a:t>製造業　　      </a:t>
            </a:r>
            <a:r>
              <a:rPr lang="en-US" altLang="ja-JP" sz="2400" b="1" dirty="0">
                <a:latin typeface="メイリオ" pitchFamily="50" charset="-128"/>
                <a:ea typeface="メイリオ" pitchFamily="50" charset="-128"/>
              </a:rPr>
              <a:t>80.9%</a:t>
            </a:r>
          </a:p>
          <a:p>
            <a:pPr marL="0" indent="0">
              <a:buNone/>
            </a:pPr>
            <a:r>
              <a:rPr lang="ja-JP" altLang="en-US" sz="2400" b="1" dirty="0">
                <a:latin typeface="メイリオ" pitchFamily="50" charset="-128"/>
                <a:ea typeface="メイリオ" pitchFamily="50" charset="-128"/>
              </a:rPr>
              <a:t>　　</a:t>
            </a:r>
            <a:r>
              <a:rPr lang="en-US" altLang="ja-JP" sz="2400" b="1" dirty="0">
                <a:latin typeface="メイリオ" pitchFamily="50" charset="-128"/>
                <a:ea typeface="メイリオ" pitchFamily="50" charset="-128"/>
              </a:rPr>
              <a:t>5</a:t>
            </a:r>
            <a:r>
              <a:rPr lang="en-US" altLang="zh-TW" sz="2400" b="1" dirty="0">
                <a:latin typeface="メイリオ" pitchFamily="50" charset="-128"/>
                <a:ea typeface="メイリオ" pitchFamily="50" charset="-128"/>
              </a:rPr>
              <a:t>.</a:t>
            </a:r>
            <a:r>
              <a:rPr lang="zh-TW" altLang="en-US" sz="2400" b="1" dirty="0">
                <a:latin typeface="メイリオ" pitchFamily="50" charset="-128"/>
                <a:ea typeface="メイリオ" pitchFamily="50" charset="-128"/>
              </a:rPr>
              <a:t>商業　　　　　</a:t>
            </a:r>
            <a:r>
              <a:rPr lang="en-US" altLang="zh-TW" sz="2400" b="1" dirty="0">
                <a:latin typeface="メイリオ" pitchFamily="50" charset="-128"/>
                <a:ea typeface="メイリオ" pitchFamily="50" charset="-128"/>
              </a:rPr>
              <a:t>76.8%</a:t>
            </a:r>
          </a:p>
          <a:p>
            <a:pPr marL="0" indent="0">
              <a:buNone/>
            </a:pPr>
            <a:r>
              <a:rPr lang="ja-JP" altLang="en-US" sz="2400" b="1" dirty="0">
                <a:latin typeface="メイリオ" pitchFamily="50" charset="-128"/>
                <a:ea typeface="メイリオ" pitchFamily="50" charset="-128"/>
              </a:rPr>
              <a:t>　　</a:t>
            </a:r>
            <a:r>
              <a:rPr lang="en-US" altLang="ja-JP" sz="2400" b="1" dirty="0">
                <a:latin typeface="メイリオ" pitchFamily="50" charset="-128"/>
                <a:ea typeface="メイリオ" pitchFamily="50" charset="-128"/>
              </a:rPr>
              <a:t>6.</a:t>
            </a:r>
            <a:r>
              <a:rPr lang="ja-JP" altLang="en-US" sz="2400" b="1" dirty="0">
                <a:latin typeface="メイリオ" pitchFamily="50" charset="-128"/>
                <a:ea typeface="メイリオ" pitchFamily="50" charset="-128"/>
              </a:rPr>
              <a:t>清掃・と畜業　</a:t>
            </a:r>
            <a:r>
              <a:rPr lang="en-US" altLang="ja-JP" sz="2400" b="1" dirty="0">
                <a:latin typeface="メイリオ" pitchFamily="50" charset="-128"/>
                <a:ea typeface="メイリオ" pitchFamily="50" charset="-128"/>
              </a:rPr>
              <a:t>75.6%</a:t>
            </a:r>
          </a:p>
          <a:p>
            <a:pPr marL="0" indent="0">
              <a:buNone/>
            </a:pPr>
            <a:r>
              <a:rPr lang="ja-JP" altLang="en-US" sz="2400" b="1" dirty="0">
                <a:latin typeface="メイリオ" pitchFamily="50" charset="-128"/>
                <a:ea typeface="メイリオ" pitchFamily="50" charset="-128"/>
              </a:rPr>
              <a:t>　　　　　　</a:t>
            </a:r>
            <a:endParaRPr lang="en-US" altLang="ja-JP" dirty="0">
              <a:latin typeface="ＭＳ ゴシック" panose="020B0609070205080204" pitchFamily="49" charset="-128"/>
              <a:ea typeface="ＭＳ ゴシック" panose="020B0609070205080204" pitchFamily="49" charset="-128"/>
            </a:endParaRPr>
          </a:p>
          <a:p>
            <a:pPr marL="0" indent="0">
              <a:buFont typeface="Arial" panose="020B0604020202020204" pitchFamily="34" charset="0"/>
              <a:buNone/>
            </a:pPr>
            <a:endParaRPr lang="en-US" altLang="ja-JP" dirty="0">
              <a:latin typeface="ＭＳ ゴシック" panose="020B0609070205080204" pitchFamily="49" charset="-128"/>
              <a:ea typeface="ＭＳ ゴシック" panose="020B0609070205080204" pitchFamily="49" charset="-128"/>
            </a:endParaRPr>
          </a:p>
          <a:p>
            <a:pPr marL="0" indent="0">
              <a:buFont typeface="Arial" panose="020B0604020202020204" pitchFamily="34" charset="0"/>
              <a:buNone/>
            </a:pPr>
            <a:endParaRPr lang="en-US" altLang="ja-JP" dirty="0">
              <a:latin typeface="ＭＳ ゴシック" panose="020B0609070205080204" pitchFamily="49" charset="-128"/>
              <a:ea typeface="ＭＳ ゴシック" panose="020B0609070205080204" pitchFamily="49" charset="-128"/>
            </a:endParaRPr>
          </a:p>
          <a:p>
            <a:pPr marL="0" indent="0">
              <a:buFont typeface="Arial" panose="020B0604020202020204" pitchFamily="34" charset="0"/>
              <a:buNone/>
            </a:pPr>
            <a:endParaRPr lang="ja-JP" altLang="en-US" dirty="0"/>
          </a:p>
        </p:txBody>
      </p:sp>
      <p:sp>
        <p:nvSpPr>
          <p:cNvPr id="13" name="テキスト ボックス 12">
            <a:extLst>
              <a:ext uri="{FF2B5EF4-FFF2-40B4-BE49-F238E27FC236}">
                <a16:creationId xmlns:a16="http://schemas.microsoft.com/office/drawing/2014/main" id="{D89E5274-B9FD-4532-9CE5-F04E5E90E960}"/>
              </a:ext>
            </a:extLst>
          </p:cNvPr>
          <p:cNvSpPr txBox="1"/>
          <p:nvPr/>
        </p:nvSpPr>
        <p:spPr>
          <a:xfrm>
            <a:off x="707017" y="1421180"/>
            <a:ext cx="5001000" cy="461665"/>
          </a:xfrm>
          <a:prstGeom prst="rect">
            <a:avLst/>
          </a:prstGeom>
          <a:noFill/>
        </p:spPr>
        <p:txBody>
          <a:bodyPr wrap="square" rtlCol="0">
            <a:spAutoFit/>
          </a:bodyPr>
          <a:lstStyle/>
          <a:p>
            <a:r>
              <a:rPr lang="ja-JP" altLang="en-US" sz="2400" b="1" dirty="0">
                <a:latin typeface="メイリオ" pitchFamily="50" charset="-128"/>
                <a:ea typeface="メイリオ" pitchFamily="50" charset="-128"/>
              </a:rPr>
              <a:t>定期監督指導の実施結果について</a:t>
            </a:r>
            <a:endParaRPr kumimoji="1" lang="ja-JP" altLang="en-US" sz="2400" b="1" dirty="0">
              <a:latin typeface="メイリオ" pitchFamily="50" charset="-128"/>
              <a:ea typeface="メイリオ" pitchFamily="50" charset="-128"/>
            </a:endParaRPr>
          </a:p>
        </p:txBody>
      </p:sp>
      <p:sp>
        <p:nvSpPr>
          <p:cNvPr id="9" name="テキスト ボックス 8">
            <a:extLst>
              <a:ext uri="{FF2B5EF4-FFF2-40B4-BE49-F238E27FC236}">
                <a16:creationId xmlns:a16="http://schemas.microsoft.com/office/drawing/2014/main" id="{3817E084-03FC-4EDD-B309-5E9944833EE6}"/>
              </a:ext>
            </a:extLst>
          </p:cNvPr>
          <p:cNvSpPr txBox="1"/>
          <p:nvPr/>
        </p:nvSpPr>
        <p:spPr>
          <a:xfrm>
            <a:off x="8097078" y="571086"/>
            <a:ext cx="3607242" cy="646331"/>
          </a:xfrm>
          <a:prstGeom prst="rect">
            <a:avLst/>
          </a:prstGeom>
          <a:noFill/>
        </p:spPr>
        <p:txBody>
          <a:bodyPr wrap="square" rtlCol="0">
            <a:spAutoFit/>
          </a:bodyPr>
          <a:lstStyle/>
          <a:p>
            <a:r>
              <a:rPr kumimoji="1" lang="ja-JP" altLang="en-US" b="1" dirty="0">
                <a:latin typeface="メイリオ" pitchFamily="50" charset="-128"/>
                <a:ea typeface="メイリオ" pitchFamily="50" charset="-128"/>
              </a:rPr>
              <a:t>東京労働局発表（</a:t>
            </a:r>
            <a:r>
              <a:rPr lang="en-US" altLang="ja-JP" b="1" dirty="0">
                <a:latin typeface="メイリオ" pitchFamily="50" charset="-128"/>
                <a:ea typeface="メイリオ" pitchFamily="50" charset="-128"/>
              </a:rPr>
              <a:t>R5</a:t>
            </a:r>
            <a:r>
              <a:rPr kumimoji="1" lang="en-US" altLang="ja-JP" b="1" dirty="0">
                <a:latin typeface="メイリオ" pitchFamily="50" charset="-128"/>
                <a:ea typeface="メイリオ" pitchFamily="50" charset="-128"/>
              </a:rPr>
              <a:t>.11.</a:t>
            </a:r>
            <a:r>
              <a:rPr lang="en-US" altLang="ja-JP" b="1" dirty="0">
                <a:latin typeface="メイリオ" pitchFamily="50" charset="-128"/>
                <a:ea typeface="メイリオ" pitchFamily="50" charset="-128"/>
              </a:rPr>
              <a:t>2</a:t>
            </a:r>
            <a:r>
              <a:rPr kumimoji="1" lang="en-US" altLang="ja-JP" b="1" dirty="0">
                <a:latin typeface="メイリオ" pitchFamily="50" charset="-128"/>
                <a:ea typeface="メイリオ" pitchFamily="50" charset="-128"/>
              </a:rPr>
              <a:t>2)</a:t>
            </a:r>
            <a:r>
              <a:rPr kumimoji="1" lang="ja-JP" altLang="en-US" b="1" dirty="0">
                <a:latin typeface="メイリオ" pitchFamily="50" charset="-128"/>
                <a:ea typeface="メイリオ" pitchFamily="50" charset="-128"/>
              </a:rPr>
              <a:t>　</a:t>
            </a:r>
            <a:r>
              <a:rPr kumimoji="1" lang="en-US" altLang="ja-JP" b="1" dirty="0">
                <a:latin typeface="メイリオ" pitchFamily="50" charset="-128"/>
                <a:ea typeface="メイリオ" pitchFamily="50" charset="-128"/>
              </a:rPr>
              <a:t>Press</a:t>
            </a:r>
            <a:r>
              <a:rPr kumimoji="1" lang="ja-JP" altLang="en-US" b="1" dirty="0">
                <a:latin typeface="メイリオ" pitchFamily="50" charset="-128"/>
                <a:ea typeface="メイリオ" pitchFamily="50" charset="-128"/>
              </a:rPr>
              <a:t>　</a:t>
            </a:r>
            <a:r>
              <a:rPr kumimoji="1" lang="en-US" altLang="ja-JP" b="1" dirty="0">
                <a:latin typeface="メイリオ" pitchFamily="50" charset="-128"/>
                <a:ea typeface="メイリオ" pitchFamily="50" charset="-128"/>
              </a:rPr>
              <a:t>Release</a:t>
            </a:r>
            <a:r>
              <a:rPr kumimoji="1" lang="ja-JP" altLang="en-US" b="1" dirty="0">
                <a:latin typeface="メイリオ" pitchFamily="50" charset="-128"/>
                <a:ea typeface="メイリオ" pitchFamily="50" charset="-128"/>
              </a:rPr>
              <a:t>　より</a:t>
            </a:r>
          </a:p>
        </p:txBody>
      </p:sp>
      <p:sp>
        <p:nvSpPr>
          <p:cNvPr id="10" name="タイトル 1">
            <a:extLst>
              <a:ext uri="{FF2B5EF4-FFF2-40B4-BE49-F238E27FC236}">
                <a16:creationId xmlns:a16="http://schemas.microsoft.com/office/drawing/2014/main" id="{4F75CEAD-F9A7-49BF-95CA-3F256E4A7F97}"/>
              </a:ext>
            </a:extLst>
          </p:cNvPr>
          <p:cNvSpPr>
            <a:spLocks noGrp="1"/>
          </p:cNvSpPr>
          <p:nvPr>
            <p:ph type="title"/>
          </p:nvPr>
        </p:nvSpPr>
        <p:spPr>
          <a:xfrm>
            <a:off x="707017" y="435518"/>
            <a:ext cx="8560808" cy="781899"/>
          </a:xfrm>
        </p:spPr>
        <p:txBody>
          <a:bodyPr>
            <a:normAutofit/>
          </a:bodyPr>
          <a:lstStyle/>
          <a:p>
            <a:pPr>
              <a:lnSpc>
                <a:spcPct val="100000"/>
              </a:lnSpc>
            </a:pPr>
            <a:r>
              <a:rPr lang="ja" altLang="en-US" sz="2400" b="1" dirty="0">
                <a:latin typeface="メイリオ" pitchFamily="50" charset="-128"/>
                <a:ea typeface="メイリオ" pitchFamily="50" charset="-128"/>
              </a:rPr>
              <a:t>＜参考＞</a:t>
            </a:r>
            <a:r>
              <a:rPr lang="ja-JP" altLang="en-US" sz="2400" b="1" dirty="0">
                <a:latin typeface="メイリオ" pitchFamily="50" charset="-128"/>
                <a:ea typeface="メイリオ" pitchFamily="50" charset="-128"/>
              </a:rPr>
              <a:t>令和</a:t>
            </a:r>
            <a:r>
              <a:rPr lang="en-US" altLang="ja-JP" sz="2400" b="1" dirty="0">
                <a:latin typeface="メイリオ" pitchFamily="50" charset="-128"/>
                <a:ea typeface="メイリオ" pitchFamily="50" charset="-128"/>
              </a:rPr>
              <a:t>4</a:t>
            </a:r>
            <a:r>
              <a:rPr lang="ja-JP" altLang="en-US" sz="2400" b="1" dirty="0">
                <a:latin typeface="メイリオ" pitchFamily="50" charset="-128"/>
                <a:ea typeface="メイリオ" pitchFamily="50" charset="-128"/>
              </a:rPr>
              <a:t>年の定期監督</a:t>
            </a:r>
            <a:r>
              <a:rPr lang="ja" altLang="en-US" sz="2400" b="1" dirty="0">
                <a:latin typeface="メイリオ" pitchFamily="50" charset="-128"/>
                <a:ea typeface="メイリオ" pitchFamily="50" charset="-128"/>
              </a:rPr>
              <a:t>主な法違反の内訳</a:t>
            </a:r>
            <a:endParaRPr kumimoji="1" lang="ja-JP" altLang="en-US" sz="2400" b="1" dirty="0">
              <a:latin typeface="メイリオ" pitchFamily="50" charset="-128"/>
              <a:ea typeface="メイリオ" pitchFamily="50" charset="-128"/>
            </a:endParaRPr>
          </a:p>
        </p:txBody>
      </p:sp>
      <p:sp>
        <p:nvSpPr>
          <p:cNvPr id="11" name="コンテンツ プレースホルダー 3">
            <a:extLst>
              <a:ext uri="{FF2B5EF4-FFF2-40B4-BE49-F238E27FC236}">
                <a16:creationId xmlns:a16="http://schemas.microsoft.com/office/drawing/2014/main" id="{02B0FBD6-5819-4215-8567-AB08B1AD3891}"/>
              </a:ext>
            </a:extLst>
          </p:cNvPr>
          <p:cNvSpPr txBox="1">
            <a:spLocks/>
          </p:cNvSpPr>
          <p:nvPr/>
        </p:nvSpPr>
        <p:spPr>
          <a:xfrm>
            <a:off x="6840000" y="5544000"/>
            <a:ext cx="5076825" cy="1171575"/>
          </a:xfrm>
          <a:prstGeom prst="rect">
            <a:avLst/>
          </a:prstGeom>
          <a:noFill/>
          <a:ln w="9525" cmpd="sng">
            <a:no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latin typeface="メイリオ" pitchFamily="50" charset="-128"/>
                <a:ea typeface="メイリオ" pitchFamily="50" charset="-128"/>
              </a:rPr>
              <a:t>定期監督とは各種の情報、労災の報告などを契機として労働基準監督官が事業場に対して実施する検査のことです。その際、労務管理や安全衛生の状況を確認し、法令違反などがあれば是正・改善を指導します。</a:t>
            </a:r>
            <a:endParaRPr lang="en-US" altLang="ja-JP" sz="1800" dirty="0">
              <a:latin typeface="メイリオ" pitchFamily="50" charset="-128"/>
              <a:ea typeface="メイリオ" pitchFamily="50" charset="-128"/>
            </a:endParaRPr>
          </a:p>
        </p:txBody>
      </p:sp>
      <p:sp>
        <p:nvSpPr>
          <p:cNvPr id="5" name="四角形: 角を丸くする 4">
            <a:extLst>
              <a:ext uri="{FF2B5EF4-FFF2-40B4-BE49-F238E27FC236}">
                <a16:creationId xmlns:a16="http://schemas.microsoft.com/office/drawing/2014/main" id="{97CF6D36-DD12-4D84-BC5F-EC84E4CC62DF}"/>
              </a:ext>
            </a:extLst>
          </p:cNvPr>
          <p:cNvSpPr/>
          <p:nvPr/>
        </p:nvSpPr>
        <p:spPr>
          <a:xfrm>
            <a:off x="6762750" y="5429249"/>
            <a:ext cx="5076825" cy="1314451"/>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ッター プレースホルダー 1">
            <a:extLst>
              <a:ext uri="{FF2B5EF4-FFF2-40B4-BE49-F238E27FC236}">
                <a16:creationId xmlns:a16="http://schemas.microsoft.com/office/drawing/2014/main" id="{72B74530-7055-4F29-AD88-3EB077963AB0}"/>
              </a:ext>
            </a:extLst>
          </p:cNvPr>
          <p:cNvSpPr>
            <a:spLocks noGrp="1"/>
          </p:cNvSpPr>
          <p:nvPr>
            <p:ph type="ftr" sz="quarter" idx="11"/>
          </p:nvPr>
        </p:nvSpPr>
        <p:spPr>
          <a:xfrm>
            <a:off x="2634985" y="6442631"/>
            <a:ext cx="4114800" cy="365125"/>
          </a:xfrm>
        </p:spPr>
        <p:txBody>
          <a:bodyPr/>
          <a:lstStyle/>
          <a:p>
            <a:r>
              <a:rPr kumimoji="1" lang="ja-JP" altLang="en-US"/>
              <a:t>かやね社会保険労務士事務所・あすの行政書士事務所</a:t>
            </a:r>
          </a:p>
        </p:txBody>
      </p:sp>
      <p:sp>
        <p:nvSpPr>
          <p:cNvPr id="3" name="スライド番号プレースホルダー 2">
            <a:extLst>
              <a:ext uri="{FF2B5EF4-FFF2-40B4-BE49-F238E27FC236}">
                <a16:creationId xmlns:a16="http://schemas.microsoft.com/office/drawing/2014/main" id="{0F75F6F9-5C40-4402-9C2E-DDCF9B5DD637}"/>
              </a:ext>
            </a:extLst>
          </p:cNvPr>
          <p:cNvSpPr>
            <a:spLocks noGrp="1"/>
          </p:cNvSpPr>
          <p:nvPr>
            <p:ph type="sldNum" sz="quarter" idx="12"/>
          </p:nvPr>
        </p:nvSpPr>
        <p:spPr/>
        <p:txBody>
          <a:bodyPr/>
          <a:lstStyle/>
          <a:p>
            <a:fld id="{73A75EB7-7193-4235-85C9-A4D38840F4E9}" type="slidenum">
              <a:rPr kumimoji="1" lang="ja-JP" altLang="en-US" smtClean="0"/>
              <a:t>2</a:t>
            </a:fld>
            <a:endParaRPr kumimoji="1" lang="ja-JP" altLang="en-US" dirty="0"/>
          </a:p>
        </p:txBody>
      </p:sp>
      <p:sp>
        <p:nvSpPr>
          <p:cNvPr id="4" name="日付プレースホルダー 3">
            <a:extLst>
              <a:ext uri="{FF2B5EF4-FFF2-40B4-BE49-F238E27FC236}">
                <a16:creationId xmlns:a16="http://schemas.microsoft.com/office/drawing/2014/main" id="{0DCEE7D0-47E6-4B19-8C59-3F51E8487227}"/>
              </a:ext>
            </a:extLst>
          </p:cNvPr>
          <p:cNvSpPr>
            <a:spLocks noGrp="1"/>
          </p:cNvSpPr>
          <p:nvPr>
            <p:ph type="dt" sz="half" idx="10"/>
          </p:nvPr>
        </p:nvSpPr>
        <p:spPr/>
        <p:txBody>
          <a:bodyPr/>
          <a:lstStyle/>
          <a:p>
            <a:endParaRPr kumimoji="1" lang="ja-JP" altLang="en-US"/>
          </a:p>
        </p:txBody>
      </p:sp>
      <p:sp>
        <p:nvSpPr>
          <p:cNvPr id="20" name="コンテンツ プレースホルダー 3">
            <a:extLst>
              <a:ext uri="{FF2B5EF4-FFF2-40B4-BE49-F238E27FC236}">
                <a16:creationId xmlns:a16="http://schemas.microsoft.com/office/drawing/2014/main" id="{B73FEE4B-7CB2-0798-84FD-4B36E644ED89}"/>
              </a:ext>
            </a:extLst>
          </p:cNvPr>
          <p:cNvSpPr>
            <a:spLocks noGrp="1"/>
          </p:cNvSpPr>
          <p:nvPr>
            <p:ph idx="1"/>
          </p:nvPr>
        </p:nvSpPr>
        <p:spPr>
          <a:xfrm>
            <a:off x="720000" y="1800000"/>
            <a:ext cx="5756083" cy="4351338"/>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tx1"/>
            </a:solidFill>
          </a:ln>
        </p:spPr>
        <p:txBody>
          <a:bodyPr>
            <a:normAutofit fontScale="70000" lnSpcReduction="20000"/>
          </a:bodyPr>
          <a:lstStyle/>
          <a:p>
            <a:pPr marL="0" indent="0">
              <a:buNone/>
            </a:pPr>
            <a:endParaRPr lang="en-US" altLang="ja-JP" sz="2400" b="1" dirty="0">
              <a:latin typeface="メイリオ" pitchFamily="50" charset="-128"/>
              <a:ea typeface="メイリオ" pitchFamily="50" charset="-128"/>
            </a:endParaRPr>
          </a:p>
          <a:p>
            <a:pPr marL="0" indent="0">
              <a:buNone/>
            </a:pPr>
            <a:r>
              <a:rPr lang="ja-JP" altLang="en-US" sz="2700" b="1" dirty="0">
                <a:latin typeface="メイリオ" pitchFamily="50" charset="-128"/>
                <a:ea typeface="メイリオ" pitchFamily="50" charset="-128"/>
              </a:rPr>
              <a:t>主要な法違反は</a:t>
            </a:r>
            <a:r>
              <a:rPr lang="en-US" altLang="ja-JP" sz="2700" b="1" dirty="0">
                <a:latin typeface="メイリオ" pitchFamily="50" charset="-128"/>
                <a:ea typeface="メイリオ" pitchFamily="50" charset="-128"/>
              </a:rPr>
              <a:t>…</a:t>
            </a:r>
          </a:p>
          <a:p>
            <a:pPr marL="0" indent="0">
              <a:lnSpc>
                <a:spcPct val="120000"/>
              </a:lnSpc>
              <a:buNone/>
            </a:pPr>
            <a:r>
              <a:rPr lang="en-US" altLang="ja-JP" sz="3300" b="1" dirty="0">
                <a:latin typeface="メイリオ" pitchFamily="50" charset="-128"/>
                <a:ea typeface="メイリオ" pitchFamily="50" charset="-128"/>
              </a:rPr>
              <a:t>【</a:t>
            </a:r>
            <a:r>
              <a:rPr lang="ja-JP" altLang="en-US" sz="3300" b="1" dirty="0">
                <a:latin typeface="メイリオ" pitchFamily="50" charset="-128"/>
                <a:ea typeface="メイリオ" pitchFamily="50" charset="-128"/>
              </a:rPr>
              <a:t>労働基準法</a:t>
            </a:r>
            <a:r>
              <a:rPr lang="en-US" altLang="ja-JP" sz="3300" b="1" dirty="0">
                <a:latin typeface="メイリオ" pitchFamily="50" charset="-128"/>
                <a:ea typeface="メイリオ" pitchFamily="50" charset="-128"/>
              </a:rPr>
              <a:t>】</a:t>
            </a:r>
          </a:p>
          <a:p>
            <a:pPr marL="0" indent="0">
              <a:buNone/>
            </a:pPr>
            <a:r>
              <a:rPr lang="ja-JP" altLang="en-US" sz="3300" b="1" dirty="0">
                <a:latin typeface="メイリオ" pitchFamily="50" charset="-128"/>
                <a:ea typeface="メイリオ" pitchFamily="50" charset="-128"/>
              </a:rPr>
              <a:t>　・労働時間（</a:t>
            </a:r>
            <a:r>
              <a:rPr lang="en-US" altLang="ja-JP" sz="3300" b="1" dirty="0">
                <a:latin typeface="メイリオ" pitchFamily="50" charset="-128"/>
                <a:ea typeface="メイリオ" pitchFamily="50" charset="-128"/>
              </a:rPr>
              <a:t>32</a:t>
            </a:r>
            <a:r>
              <a:rPr lang="ja-JP" altLang="en-US" sz="3300" b="1" dirty="0">
                <a:latin typeface="メイリオ" pitchFamily="50" charset="-128"/>
                <a:ea typeface="メイリオ" pitchFamily="50" charset="-128"/>
              </a:rPr>
              <a:t>条）　　　　</a:t>
            </a:r>
            <a:r>
              <a:rPr lang="en-US" altLang="ja-JP" sz="3300" b="1" dirty="0">
                <a:latin typeface="メイリオ" pitchFamily="50" charset="-128"/>
                <a:ea typeface="メイリオ" pitchFamily="50" charset="-128"/>
              </a:rPr>
              <a:t>2,215</a:t>
            </a:r>
            <a:r>
              <a:rPr lang="ja-JP" altLang="en-US" sz="3300" b="1" dirty="0">
                <a:latin typeface="メイリオ" pitchFamily="50" charset="-128"/>
                <a:ea typeface="メイリオ" pitchFamily="50" charset="-128"/>
              </a:rPr>
              <a:t>件</a:t>
            </a:r>
            <a:endParaRPr lang="en-US" altLang="ja-JP" sz="3300" b="1" dirty="0">
              <a:latin typeface="メイリオ" pitchFamily="50" charset="-128"/>
              <a:ea typeface="メイリオ" pitchFamily="50" charset="-128"/>
            </a:endParaRPr>
          </a:p>
          <a:p>
            <a:pPr marL="0" indent="0">
              <a:buNone/>
            </a:pPr>
            <a:r>
              <a:rPr lang="ja-JP" altLang="en-US" sz="3300" b="1" dirty="0">
                <a:latin typeface="メイリオ" pitchFamily="50" charset="-128"/>
                <a:ea typeface="メイリオ" pitchFamily="50" charset="-128"/>
              </a:rPr>
              <a:t>　・割増賃金（</a:t>
            </a:r>
            <a:r>
              <a:rPr lang="en-US" altLang="ja-JP" sz="3300" b="1" dirty="0">
                <a:latin typeface="メイリオ" pitchFamily="50" charset="-128"/>
                <a:ea typeface="メイリオ" pitchFamily="50" charset="-128"/>
              </a:rPr>
              <a:t>37</a:t>
            </a:r>
            <a:r>
              <a:rPr lang="ja-JP" altLang="en-US" sz="3300" b="1" dirty="0">
                <a:latin typeface="メイリオ" pitchFamily="50" charset="-128"/>
                <a:ea typeface="メイリオ" pitchFamily="50" charset="-128"/>
              </a:rPr>
              <a:t>条）　　　　</a:t>
            </a:r>
            <a:r>
              <a:rPr lang="en-US" altLang="ja-JP" sz="3300" b="1" dirty="0">
                <a:latin typeface="メイリオ" pitchFamily="50" charset="-128"/>
                <a:ea typeface="メイリオ" pitchFamily="50" charset="-128"/>
              </a:rPr>
              <a:t>2,032</a:t>
            </a:r>
            <a:r>
              <a:rPr lang="ja-JP" altLang="en-US" sz="3300" b="1" dirty="0">
                <a:latin typeface="メイリオ" pitchFamily="50" charset="-128"/>
                <a:ea typeface="メイリオ" pitchFamily="50" charset="-128"/>
              </a:rPr>
              <a:t>件</a:t>
            </a:r>
            <a:endParaRPr lang="en-US" altLang="ja-JP" sz="3300" b="1" dirty="0">
              <a:latin typeface="メイリオ" pitchFamily="50" charset="-128"/>
              <a:ea typeface="メイリオ" pitchFamily="50" charset="-128"/>
            </a:endParaRPr>
          </a:p>
          <a:p>
            <a:pPr marL="0" indent="0">
              <a:buNone/>
            </a:pPr>
            <a:r>
              <a:rPr lang="ja-JP" altLang="en-US" sz="3300" b="1" dirty="0">
                <a:latin typeface="メイリオ" pitchFamily="50" charset="-128"/>
                <a:ea typeface="メイリオ" pitchFamily="50" charset="-128"/>
              </a:rPr>
              <a:t>　・労働条件の明示（</a:t>
            </a:r>
            <a:r>
              <a:rPr lang="en-US" altLang="ja-JP" sz="3300" b="1" dirty="0">
                <a:latin typeface="メイリオ" pitchFamily="50" charset="-128"/>
                <a:ea typeface="メイリオ" pitchFamily="50" charset="-128"/>
              </a:rPr>
              <a:t>15</a:t>
            </a:r>
            <a:r>
              <a:rPr lang="ja-JP" altLang="en-US" sz="3300" b="1" dirty="0">
                <a:latin typeface="メイリオ" pitchFamily="50" charset="-128"/>
                <a:ea typeface="メイリオ" pitchFamily="50" charset="-128"/>
              </a:rPr>
              <a:t>条）　</a:t>
            </a:r>
            <a:r>
              <a:rPr lang="en-US" altLang="ja-JP" sz="3300" b="1" dirty="0">
                <a:latin typeface="メイリオ" pitchFamily="50" charset="-128"/>
                <a:ea typeface="メイリオ" pitchFamily="50" charset="-128"/>
              </a:rPr>
              <a:t>1,478</a:t>
            </a:r>
            <a:r>
              <a:rPr lang="ja-JP" altLang="en-US" sz="3300" b="1" dirty="0">
                <a:latin typeface="メイリオ" pitchFamily="50" charset="-128"/>
                <a:ea typeface="メイリオ" pitchFamily="50" charset="-128"/>
              </a:rPr>
              <a:t>件</a:t>
            </a:r>
          </a:p>
          <a:p>
            <a:pPr marL="0" indent="0">
              <a:buNone/>
            </a:pPr>
            <a:r>
              <a:rPr lang="ja-JP" altLang="en-US" sz="3300" b="1" dirty="0">
                <a:latin typeface="メイリオ" pitchFamily="50" charset="-128"/>
                <a:ea typeface="メイリオ" pitchFamily="50" charset="-128"/>
              </a:rPr>
              <a:t>　・賃金台帳（</a:t>
            </a:r>
            <a:r>
              <a:rPr lang="en-US" altLang="ja-JP" sz="3300" b="1" dirty="0">
                <a:latin typeface="メイリオ" pitchFamily="50" charset="-128"/>
                <a:ea typeface="メイリオ" pitchFamily="50" charset="-128"/>
              </a:rPr>
              <a:t>108</a:t>
            </a:r>
            <a:r>
              <a:rPr lang="ja-JP" altLang="en-US" sz="3300" b="1" dirty="0">
                <a:latin typeface="メイリオ" pitchFamily="50" charset="-128"/>
                <a:ea typeface="メイリオ" pitchFamily="50" charset="-128"/>
              </a:rPr>
              <a:t>条）　　　 </a:t>
            </a:r>
            <a:r>
              <a:rPr lang="en-US" altLang="ja-JP" sz="3300" b="1" dirty="0">
                <a:latin typeface="メイリオ" pitchFamily="50" charset="-128"/>
                <a:ea typeface="メイリオ" pitchFamily="50" charset="-128"/>
              </a:rPr>
              <a:t>1,410</a:t>
            </a:r>
            <a:r>
              <a:rPr lang="ja-JP" altLang="en-US" sz="3300" b="1" dirty="0">
                <a:latin typeface="メイリオ" pitchFamily="50" charset="-128"/>
                <a:ea typeface="メイリオ" pitchFamily="50" charset="-128"/>
              </a:rPr>
              <a:t>件</a:t>
            </a:r>
            <a:endParaRPr lang="en-US" altLang="ja-JP" sz="3300" b="1" dirty="0">
              <a:latin typeface="メイリオ" pitchFamily="50" charset="-128"/>
              <a:ea typeface="メイリオ" pitchFamily="50" charset="-128"/>
            </a:endParaRPr>
          </a:p>
          <a:p>
            <a:pPr marL="0" indent="0">
              <a:buNone/>
            </a:pPr>
            <a:r>
              <a:rPr lang="ja-JP" altLang="en-US" sz="3300" b="1" dirty="0">
                <a:latin typeface="メイリオ" pitchFamily="50" charset="-128"/>
                <a:ea typeface="メイリオ" pitchFamily="50" charset="-128"/>
              </a:rPr>
              <a:t>　</a:t>
            </a:r>
            <a:r>
              <a:rPr kumimoji="1" lang="ja-JP" altLang="en-US" sz="3300" b="1" dirty="0">
                <a:latin typeface="メイリオ" pitchFamily="50" charset="-128"/>
                <a:ea typeface="メイリオ" pitchFamily="50" charset="-128"/>
              </a:rPr>
              <a:t>・</a:t>
            </a:r>
            <a:r>
              <a:rPr lang="ja-JP" altLang="en-US" sz="3300" b="1" dirty="0">
                <a:latin typeface="メイリオ" pitchFamily="50" charset="-128"/>
                <a:ea typeface="メイリオ" pitchFamily="50" charset="-128"/>
              </a:rPr>
              <a:t>就業規則（</a:t>
            </a:r>
            <a:r>
              <a:rPr lang="en-US" altLang="ja-JP" sz="3300" b="1" dirty="0">
                <a:latin typeface="メイリオ" pitchFamily="50" charset="-128"/>
                <a:ea typeface="メイリオ" pitchFamily="50" charset="-128"/>
              </a:rPr>
              <a:t>89</a:t>
            </a:r>
            <a:r>
              <a:rPr lang="ja-JP" altLang="en-US" sz="3300" b="1" dirty="0">
                <a:latin typeface="メイリオ" pitchFamily="50" charset="-128"/>
                <a:ea typeface="メイリオ" pitchFamily="50" charset="-128"/>
              </a:rPr>
              <a:t>条）　　　　　</a:t>
            </a:r>
            <a:r>
              <a:rPr lang="en-US" altLang="ja-JP" sz="3300" b="1" dirty="0">
                <a:latin typeface="メイリオ" pitchFamily="50" charset="-128"/>
                <a:ea typeface="メイリオ" pitchFamily="50" charset="-128"/>
              </a:rPr>
              <a:t>976</a:t>
            </a:r>
            <a:r>
              <a:rPr lang="ja-JP" altLang="en-US" sz="3300" b="1" dirty="0">
                <a:latin typeface="メイリオ" pitchFamily="50" charset="-128"/>
                <a:ea typeface="メイリオ" pitchFamily="50" charset="-128"/>
              </a:rPr>
              <a:t>件</a:t>
            </a:r>
            <a:endParaRPr lang="en-US" altLang="ja-JP" sz="3300" b="1" dirty="0">
              <a:latin typeface="メイリオ" pitchFamily="50" charset="-128"/>
              <a:ea typeface="メイリオ" pitchFamily="50" charset="-128"/>
            </a:endParaRPr>
          </a:p>
          <a:p>
            <a:pPr marL="0" indent="0">
              <a:buNone/>
            </a:pPr>
            <a:r>
              <a:rPr lang="ja-JP" altLang="en-US" sz="3300" b="1" dirty="0">
                <a:latin typeface="メイリオ" pitchFamily="50" charset="-128"/>
                <a:ea typeface="メイリオ" pitchFamily="50" charset="-128"/>
              </a:rPr>
              <a:t>　</a:t>
            </a:r>
            <a:r>
              <a:rPr kumimoji="1" lang="ja-JP" altLang="en-US" sz="3300" b="1" dirty="0">
                <a:latin typeface="メイリオ" pitchFamily="50" charset="-128"/>
                <a:ea typeface="メイリオ" pitchFamily="50" charset="-128"/>
              </a:rPr>
              <a:t>・賃金不払い（</a:t>
            </a:r>
            <a:r>
              <a:rPr kumimoji="1" lang="en-US" altLang="ja-JP" sz="3300" b="1" dirty="0">
                <a:latin typeface="メイリオ" pitchFamily="50" charset="-128"/>
                <a:ea typeface="メイリオ" pitchFamily="50" charset="-128"/>
              </a:rPr>
              <a:t>23/24</a:t>
            </a:r>
            <a:r>
              <a:rPr kumimoji="1" lang="ja-JP" altLang="en-US" sz="3300" b="1" dirty="0">
                <a:latin typeface="メイリオ" pitchFamily="50" charset="-128"/>
                <a:ea typeface="メイリオ" pitchFamily="50" charset="-128"/>
              </a:rPr>
              <a:t>条）　　</a:t>
            </a:r>
            <a:r>
              <a:rPr kumimoji="1" lang="en-US" altLang="ja-JP" sz="3300" b="1" dirty="0">
                <a:latin typeface="メイリオ" pitchFamily="50" charset="-128"/>
                <a:ea typeface="メイリオ" pitchFamily="50" charset="-128"/>
              </a:rPr>
              <a:t>458</a:t>
            </a:r>
            <a:r>
              <a:rPr kumimoji="1" lang="ja-JP" altLang="en-US" sz="3300" b="1" dirty="0">
                <a:latin typeface="メイリオ" pitchFamily="50" charset="-128"/>
                <a:ea typeface="メイリオ" pitchFamily="50" charset="-128"/>
              </a:rPr>
              <a:t>件</a:t>
            </a:r>
            <a:endParaRPr kumimoji="1" lang="en-US" altLang="ja-JP" sz="3300" b="1" dirty="0">
              <a:latin typeface="メイリオ" pitchFamily="50" charset="-128"/>
              <a:ea typeface="メイリオ" pitchFamily="50" charset="-128"/>
            </a:endParaRPr>
          </a:p>
          <a:p>
            <a:pPr marL="0" indent="0">
              <a:buNone/>
            </a:pPr>
            <a:r>
              <a:rPr lang="ja-JP" altLang="en-US" sz="3300" b="1" dirty="0">
                <a:latin typeface="メイリオ" pitchFamily="50" charset="-128"/>
                <a:ea typeface="メイリオ" pitchFamily="50" charset="-128"/>
              </a:rPr>
              <a:t>　・休憩（</a:t>
            </a:r>
            <a:r>
              <a:rPr lang="en-US" altLang="ja-JP" sz="3300" b="1" dirty="0">
                <a:latin typeface="メイリオ" pitchFamily="50" charset="-128"/>
                <a:ea typeface="メイリオ" pitchFamily="50" charset="-128"/>
              </a:rPr>
              <a:t>34</a:t>
            </a:r>
            <a:r>
              <a:rPr lang="ja-JP" altLang="en-US" sz="3300" b="1" dirty="0">
                <a:latin typeface="メイリオ" pitchFamily="50" charset="-128"/>
                <a:ea typeface="メイリオ" pitchFamily="50" charset="-128"/>
              </a:rPr>
              <a:t>条）　　　　　　　</a:t>
            </a:r>
            <a:r>
              <a:rPr lang="en-US" altLang="ja-JP" sz="3300" b="1" dirty="0">
                <a:latin typeface="メイリオ" pitchFamily="50" charset="-128"/>
                <a:ea typeface="メイリオ" pitchFamily="50" charset="-128"/>
              </a:rPr>
              <a:t>371</a:t>
            </a:r>
            <a:r>
              <a:rPr lang="ja-JP" altLang="en-US" sz="3300" b="1" dirty="0">
                <a:latin typeface="メイリオ" pitchFamily="50" charset="-128"/>
                <a:ea typeface="メイリオ" pitchFamily="50" charset="-128"/>
              </a:rPr>
              <a:t>件</a:t>
            </a:r>
            <a:endParaRPr lang="en-US" altLang="ja-JP" sz="3300" b="1" dirty="0">
              <a:latin typeface="メイリオ" pitchFamily="50" charset="-128"/>
              <a:ea typeface="メイリオ" pitchFamily="50" charset="-128"/>
            </a:endParaRPr>
          </a:p>
          <a:p>
            <a:pPr marL="0" indent="0">
              <a:buNone/>
            </a:pPr>
            <a:r>
              <a:rPr lang="ja-JP" altLang="en-US" sz="3300" b="1" dirty="0">
                <a:latin typeface="メイリオ" pitchFamily="50" charset="-128"/>
                <a:ea typeface="メイリオ" pitchFamily="50" charset="-128"/>
              </a:rPr>
              <a:t>　・休日（</a:t>
            </a:r>
            <a:r>
              <a:rPr lang="en-US" altLang="ja-JP" sz="3300" b="1" dirty="0">
                <a:latin typeface="メイリオ" pitchFamily="50" charset="-128"/>
                <a:ea typeface="メイリオ" pitchFamily="50" charset="-128"/>
              </a:rPr>
              <a:t>35</a:t>
            </a:r>
            <a:r>
              <a:rPr lang="ja-JP" altLang="en-US" sz="3300" b="1" dirty="0">
                <a:latin typeface="メイリオ" pitchFamily="50" charset="-128"/>
                <a:ea typeface="メイリオ" pitchFamily="50" charset="-128"/>
              </a:rPr>
              <a:t>条）　　　　　　　</a:t>
            </a:r>
            <a:r>
              <a:rPr lang="en-US" altLang="ja-JP" sz="3300" b="1" dirty="0">
                <a:latin typeface="メイリオ" pitchFamily="50" charset="-128"/>
                <a:ea typeface="メイリオ" pitchFamily="50" charset="-128"/>
              </a:rPr>
              <a:t>147</a:t>
            </a:r>
            <a:r>
              <a:rPr lang="ja-JP" altLang="en-US" sz="3300" b="1" dirty="0">
                <a:latin typeface="メイリオ" pitchFamily="50" charset="-128"/>
                <a:ea typeface="メイリオ" pitchFamily="50" charset="-128"/>
              </a:rPr>
              <a:t>件</a:t>
            </a:r>
            <a:endParaRPr lang="en-US" altLang="ja-JP" sz="3300" b="1" dirty="0">
              <a:latin typeface="メイリオ" pitchFamily="50" charset="-128"/>
              <a:ea typeface="メイリオ" pitchFamily="50" charset="-128"/>
            </a:endParaRPr>
          </a:p>
          <a:p>
            <a:pPr marL="0" indent="0">
              <a:buNone/>
            </a:pPr>
            <a:endParaRPr kumimoji="1" lang="ja-JP" altLang="en-US" dirty="0">
              <a:latin typeface="游ゴシック Light" panose="020B0300000000000000" pitchFamily="50" charset="-128"/>
              <a:ea typeface="游ゴシック Light" panose="020B0300000000000000" pitchFamily="50" charset="-128"/>
            </a:endParaRPr>
          </a:p>
        </p:txBody>
      </p:sp>
      <p:sp>
        <p:nvSpPr>
          <p:cNvPr id="6" name="テキスト ボックス 5">
            <a:extLst>
              <a:ext uri="{FF2B5EF4-FFF2-40B4-BE49-F238E27FC236}">
                <a16:creationId xmlns:a16="http://schemas.microsoft.com/office/drawing/2014/main" id="{A0BE166C-6BDC-A270-7D30-8F166AC03E45}"/>
              </a:ext>
            </a:extLst>
          </p:cNvPr>
          <p:cNvSpPr txBox="1"/>
          <p:nvPr/>
        </p:nvSpPr>
        <p:spPr>
          <a:xfrm>
            <a:off x="9756000" y="180000"/>
            <a:ext cx="1901333" cy="369332"/>
          </a:xfrm>
          <a:prstGeom prst="rect">
            <a:avLst/>
          </a:prstGeom>
          <a:noFill/>
        </p:spPr>
        <p:txBody>
          <a:bodyPr wrap="square" rtlCol="0">
            <a:spAutoFit/>
          </a:bodyPr>
          <a:lstStyle/>
          <a:p>
            <a:r>
              <a:rPr kumimoji="1" lang="ja-JP" altLang="en-US" dirty="0"/>
              <a:t>補足説明資料</a:t>
            </a:r>
            <a:r>
              <a:rPr kumimoji="1" lang="en-US" altLang="ja-JP" dirty="0"/>
              <a:t>-</a:t>
            </a:r>
            <a:r>
              <a:rPr kumimoji="1" lang="ja-JP" altLang="en-US" dirty="0"/>
              <a:t>１</a:t>
            </a:r>
          </a:p>
        </p:txBody>
      </p:sp>
    </p:spTree>
    <p:extLst>
      <p:ext uri="{BB962C8B-B14F-4D97-AF65-F5344CB8AC3E}">
        <p14:creationId xmlns:p14="http://schemas.microsoft.com/office/powerpoint/2010/main" val="4249926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F7D22FD-69B2-4E86-91E3-CB96F95E4E97}"/>
              </a:ext>
            </a:extLst>
          </p:cNvPr>
          <p:cNvSpPr>
            <a:spLocks noGrp="1"/>
          </p:cNvSpPr>
          <p:nvPr>
            <p:ph idx="1"/>
          </p:nvPr>
        </p:nvSpPr>
        <p:spPr>
          <a:xfrm>
            <a:off x="864000" y="1524000"/>
            <a:ext cx="10642200" cy="1333500"/>
          </a:xfrm>
        </p:spPr>
        <p:txBody>
          <a:bodyPr anchor="ctr">
            <a:noAutofit/>
          </a:bodyPr>
          <a:lstStyle/>
          <a:p>
            <a:pPr marL="0" indent="0">
              <a:buNone/>
            </a:pPr>
            <a:r>
              <a:rPr lang="ja" altLang="en-US" sz="2000" b="1" dirty="0">
                <a:latin typeface="Meiryo UI" panose="020B0604030504040204" pitchFamily="50" charset="-128"/>
                <a:ea typeface="Meiryo UI" panose="020B0604030504040204" pitchFamily="50" charset="-128"/>
              </a:rPr>
              <a:t>ソーシャルメディア利用規程</a:t>
            </a:r>
            <a:r>
              <a:rPr lang="ja" altLang="en-US" sz="2000" dirty="0">
                <a:latin typeface="Meiryo UI" panose="020B0604030504040204" pitchFamily="50" charset="-128"/>
                <a:ea typeface="Meiryo UI" panose="020B0604030504040204" pitchFamily="50" charset="-128"/>
              </a:rPr>
              <a:t>（従業員の</a:t>
            </a:r>
            <a:r>
              <a:rPr lang="ja-Latn" altLang="ja-JP" sz="2000" dirty="0">
                <a:latin typeface="Meiryo UI" panose="020B0604030504040204" pitchFamily="50" charset="-128"/>
                <a:ea typeface="Meiryo UI" panose="020B0604030504040204" pitchFamily="50" charset="-128"/>
              </a:rPr>
              <a:t>SNS</a:t>
            </a:r>
            <a:r>
              <a:rPr lang="ja" altLang="en-US" sz="2000" dirty="0">
                <a:latin typeface="Meiryo UI" panose="020B0604030504040204" pitchFamily="50" charset="-128"/>
                <a:ea typeface="Meiryo UI" panose="020B0604030504040204" pitchFamily="50" charset="-128"/>
              </a:rPr>
              <a:t>利用等についての取り決め）</a:t>
            </a:r>
            <a:endParaRPr lang="en-US" altLang="ja"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ソーシャルメディアとは、ブログ、ツイッター、フェイスブック、電子掲示板、ホームページ等に代表されるインターネットを利用してユーザーが情報を発信し、あるいは相互に情報をやりとりする情報の伝達手段をいう。 </a:t>
            </a:r>
            <a:endParaRPr lang="ja-JP" altLang="en-US" sz="2400" dirty="0">
              <a:solidFill>
                <a:srgbClr val="FF0000"/>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a:t>
            </a:r>
            <a:r>
              <a:rPr lang="en-US" altLang="ja-JP" dirty="0"/>
              <a:t>17</a:t>
            </a:r>
            <a:endParaRPr kumimoji="1" lang="ja-JP" altLang="en-US" dirty="0"/>
          </a:p>
        </p:txBody>
      </p:sp>
      <p:sp>
        <p:nvSpPr>
          <p:cNvPr id="4" name="フッター プレースホルダー 3">
            <a:extLst>
              <a:ext uri="{FF2B5EF4-FFF2-40B4-BE49-F238E27FC236}">
                <a16:creationId xmlns:a16="http://schemas.microsoft.com/office/drawing/2014/main" id="{AEDB971A-BD3E-4850-B596-24B32881287F}"/>
              </a:ext>
            </a:extLst>
          </p:cNvPr>
          <p:cNvSpPr>
            <a:spLocks noGrp="1"/>
          </p:cNvSpPr>
          <p:nvPr>
            <p:ph type="ftr" sz="quarter" idx="11"/>
          </p:nvPr>
        </p:nvSpPr>
        <p:spPr/>
        <p:txBody>
          <a:bodyPr/>
          <a:lstStyle/>
          <a:p>
            <a:r>
              <a:rPr kumimoji="1" lang="ja-JP" altLang="en-US"/>
              <a:t>かやね社会保険労務士事務所・あすの行政書士事務所</a:t>
            </a:r>
          </a:p>
        </p:txBody>
      </p:sp>
      <p:sp>
        <p:nvSpPr>
          <p:cNvPr id="6" name="スライド番号プレースホルダー 5">
            <a:extLst>
              <a:ext uri="{FF2B5EF4-FFF2-40B4-BE49-F238E27FC236}">
                <a16:creationId xmlns:a16="http://schemas.microsoft.com/office/drawing/2014/main" id="{1433A3CB-7B8E-4D95-9B20-EB335926CCE7}"/>
              </a:ext>
            </a:extLst>
          </p:cNvPr>
          <p:cNvSpPr>
            <a:spLocks noGrp="1"/>
          </p:cNvSpPr>
          <p:nvPr>
            <p:ph type="sldNum" sz="quarter" idx="12"/>
          </p:nvPr>
        </p:nvSpPr>
        <p:spPr/>
        <p:txBody>
          <a:bodyPr/>
          <a:lstStyle/>
          <a:p>
            <a:fld id="{73A75EB7-7193-4235-85C9-A4D38840F4E9}" type="slidenum">
              <a:rPr kumimoji="1" lang="ja-JP" altLang="en-US" smtClean="0"/>
              <a:t>20</a:t>
            </a:fld>
            <a:endParaRPr kumimoji="1" lang="ja-JP" altLang="en-US"/>
          </a:p>
        </p:txBody>
      </p:sp>
      <p:cxnSp>
        <p:nvCxnSpPr>
          <p:cNvPr id="8" name="直線コネクタ 7" descr="かやね社会保険労務士事務所">
            <a:extLst>
              <a:ext uri="{FF2B5EF4-FFF2-40B4-BE49-F238E27FC236}">
                <a16:creationId xmlns:a16="http://schemas.microsoft.com/office/drawing/2014/main" id="{0255BBDC-298E-ED68-DCA2-68DE4B05A2A2}"/>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844A3602-F275-47D0-2CE6-E943E8811E7B}"/>
              </a:ext>
            </a:extLst>
          </p:cNvPr>
          <p:cNvSpPr txBox="1"/>
          <p:nvPr/>
        </p:nvSpPr>
        <p:spPr>
          <a:xfrm>
            <a:off x="540000" y="216000"/>
            <a:ext cx="3600450"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5</a:t>
            </a:r>
            <a:r>
              <a:rPr lang="ja-JP" altLang="en-US" sz="2800" dirty="0">
                <a:latin typeface="Meiryo UI" panose="020B0604030504040204" pitchFamily="50" charset="-128"/>
                <a:ea typeface="Meiryo UI" panose="020B0604030504040204" pitchFamily="50" charset="-128"/>
              </a:rPr>
              <a:t>．就業規則</a:t>
            </a:r>
            <a:endParaRPr kumimoji="1" lang="ja-JP" altLang="en-US" sz="2800" dirty="0">
              <a:latin typeface="Meiryo UI" panose="020B0604030504040204" pitchFamily="50" charset="-128"/>
              <a:ea typeface="Meiryo UI" panose="020B0604030504040204" pitchFamily="50" charset="-128"/>
            </a:endParaRPr>
          </a:p>
        </p:txBody>
      </p:sp>
      <p:sp>
        <p:nvSpPr>
          <p:cNvPr id="10" name="タイトル 1">
            <a:extLst>
              <a:ext uri="{FF2B5EF4-FFF2-40B4-BE49-F238E27FC236}">
                <a16:creationId xmlns:a16="http://schemas.microsoft.com/office/drawing/2014/main" id="{EE61521E-D63A-144E-77E4-CFB7443593A8}"/>
              </a:ext>
            </a:extLst>
          </p:cNvPr>
          <p:cNvSpPr txBox="1">
            <a:spLocks/>
          </p:cNvSpPr>
          <p:nvPr/>
        </p:nvSpPr>
        <p:spPr>
          <a:xfrm>
            <a:off x="864000" y="936000"/>
            <a:ext cx="8490916" cy="428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 altLang="en-US" sz="2000" b="1" dirty="0">
                <a:latin typeface="Meiryo UI" panose="020B0604030504040204" pitchFamily="50" charset="-128"/>
                <a:ea typeface="Meiryo UI" panose="020B0604030504040204" pitchFamily="50" charset="-128"/>
              </a:rPr>
              <a:t>就業規則の</a:t>
            </a:r>
            <a:r>
              <a:rPr lang="ja-JP" altLang="en-US" sz="2000" b="1" dirty="0">
                <a:latin typeface="Meiryo UI" panose="020B0604030504040204" pitchFamily="50" charset="-128"/>
                <a:ea typeface="Meiryo UI" panose="020B0604030504040204" pitchFamily="50" charset="-128"/>
              </a:rPr>
              <a:t>規定例　</a:t>
            </a:r>
            <a:r>
              <a:rPr lang="en-US" altLang="ja"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後をたたない</a:t>
            </a:r>
            <a:r>
              <a:rPr lang="ja" altLang="en-US" sz="2000" dirty="0">
                <a:latin typeface="Meiryo UI" panose="020B0604030504040204" pitchFamily="50" charset="-128"/>
                <a:ea typeface="Meiryo UI" panose="020B0604030504040204" pitchFamily="50" charset="-128"/>
              </a:rPr>
              <a:t>バイトテロ</a:t>
            </a:r>
            <a:r>
              <a:rPr lang="ja-JP" altLang="en-US" sz="2000" dirty="0">
                <a:latin typeface="Meiryo UI" panose="020B0604030504040204" pitchFamily="50" charset="-128"/>
                <a:ea typeface="Meiryo UI" panose="020B0604030504040204" pitchFamily="50" charset="-128"/>
              </a:rPr>
              <a:t>対策や</a:t>
            </a:r>
            <a:r>
              <a:rPr lang="en-US" altLang="ja-JP" sz="2000" dirty="0">
                <a:latin typeface="Meiryo UI" panose="020B0604030504040204" pitchFamily="50" charset="-128"/>
                <a:ea typeface="Meiryo UI" panose="020B0604030504040204" pitchFamily="50" charset="-128"/>
              </a:rPr>
              <a:t>SNS</a:t>
            </a:r>
            <a:r>
              <a:rPr lang="ja-JP" altLang="en-US" sz="2000" dirty="0">
                <a:latin typeface="Meiryo UI" panose="020B0604030504040204" pitchFamily="50" charset="-128"/>
                <a:ea typeface="Meiryo UI" panose="020B0604030504040204" pitchFamily="50" charset="-128"/>
              </a:rPr>
              <a:t>での炎上</a:t>
            </a:r>
            <a:endParaRPr lang="ja-JP" altLang="en-US" sz="2000" b="1" dirty="0">
              <a:latin typeface="Meiryo UI" panose="020B0604030504040204" pitchFamily="50" charset="-128"/>
              <a:ea typeface="Meiryo UI" panose="020B0604030504040204" pitchFamily="50" charset="-128"/>
            </a:endParaRPr>
          </a:p>
        </p:txBody>
      </p:sp>
      <p:sp>
        <p:nvSpPr>
          <p:cNvPr id="13" name="コンテンツ プレースホルダー 2">
            <a:extLst>
              <a:ext uri="{FF2B5EF4-FFF2-40B4-BE49-F238E27FC236}">
                <a16:creationId xmlns:a16="http://schemas.microsoft.com/office/drawing/2014/main" id="{50CDE74C-D8BF-498A-A1DE-CE9E267BFB9E}"/>
              </a:ext>
            </a:extLst>
          </p:cNvPr>
          <p:cNvSpPr txBox="1">
            <a:spLocks/>
          </p:cNvSpPr>
          <p:nvPr/>
        </p:nvSpPr>
        <p:spPr>
          <a:xfrm>
            <a:off x="864000" y="2895600"/>
            <a:ext cx="10642200" cy="2905126"/>
          </a:xfrm>
          <a:prstGeom prst="rect">
            <a:avLst/>
          </a:prstGeom>
          <a:ln w="12700">
            <a:solidFill>
              <a:schemeClr val="tx1"/>
            </a:solidFill>
          </a:ln>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latin typeface="UD デジタル 教科書体 N-B" panose="02020700000000000000" pitchFamily="17" charset="-128"/>
                <a:ea typeface="UD デジタル 教科書体 N-B" panose="02020700000000000000" pitchFamily="17" charset="-128"/>
              </a:rPr>
              <a:t>本規程は、全ての従業員に適用する。</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r>
              <a:rPr lang="ja-JP" altLang="en-US" sz="2000" dirty="0">
                <a:latin typeface="UD デジタル 教科書体 N-B" panose="02020700000000000000" pitchFamily="17" charset="-128"/>
                <a:ea typeface="UD デジタル 教科書体 N-B" panose="02020700000000000000" pitchFamily="17" charset="-128"/>
              </a:rPr>
              <a:t> 第</a:t>
            </a:r>
            <a:r>
              <a:rPr lang="ja" altLang="en-US" sz="2000" dirty="0">
                <a:latin typeface="UD デジタル 教科書体 N-B" panose="02020700000000000000" pitchFamily="17" charset="-128"/>
                <a:ea typeface="UD デジタル 教科書体 N-B" panose="02020700000000000000" pitchFamily="17" charset="-128"/>
              </a:rPr>
              <a:t>〇</a:t>
            </a:r>
            <a:r>
              <a:rPr lang="ja-JP" altLang="en-US" sz="2000" dirty="0">
                <a:latin typeface="UD デジタル 教科書体 N-B" panose="02020700000000000000" pitchFamily="17" charset="-128"/>
                <a:ea typeface="UD デジタル 教科書体 N-B" panose="02020700000000000000" pitchFamily="17" charset="-128"/>
              </a:rPr>
              <a:t>条（</a:t>
            </a:r>
            <a:r>
              <a:rPr lang="ja" altLang="en-US" sz="2000" dirty="0">
                <a:latin typeface="UD デジタル 教科書体 N-B" panose="02020700000000000000" pitchFamily="17" charset="-128"/>
                <a:ea typeface="UD デジタル 教科書体 N-B" panose="02020700000000000000" pitchFamily="17" charset="-128"/>
              </a:rPr>
              <a:t>遵守事項</a:t>
            </a:r>
            <a:r>
              <a:rPr lang="ja-JP" altLang="en-US" sz="2000" dirty="0">
                <a:latin typeface="UD デジタル 教科書体 N-B" panose="02020700000000000000" pitchFamily="17" charset="-128"/>
                <a:ea typeface="UD デジタル 教科書体 N-B" panose="02020700000000000000" pitchFamily="17" charset="-128"/>
              </a:rPr>
              <a:t>）</a:t>
            </a:r>
            <a:endParaRPr lang="en-US" altLang="ja-JP" sz="2000" dirty="0">
              <a:latin typeface="UD デジタル 教科書体 N-B" panose="02020700000000000000" pitchFamily="17" charset="-128"/>
              <a:ea typeface="UD デジタル 教科書体 N-B" panose="02020700000000000000" pitchFamily="17" charset="-128"/>
            </a:endParaRPr>
          </a:p>
          <a:p>
            <a:pPr marL="0" indent="0">
              <a:buFont typeface="Arial" panose="020B0604020202020204" pitchFamily="34" charset="0"/>
              <a:buNone/>
            </a:pPr>
            <a:r>
              <a:rPr lang="ja" altLang="en-US" sz="2000" dirty="0">
                <a:latin typeface="UD デジタル 教科書体 N-B" panose="02020700000000000000" pitchFamily="17" charset="-128"/>
                <a:ea typeface="UD デジタル 教科書体 N-B" panose="02020700000000000000" pitchFamily="17" charset="-128"/>
              </a:rPr>
              <a:t>１．勤務時間中は個人のスマートフォンや携帯電話の利用、</a:t>
            </a:r>
            <a:r>
              <a:rPr lang="ja-Latn" altLang="ja" sz="2000" dirty="0">
                <a:latin typeface="UD デジタル 教科書体 N-B" panose="02020700000000000000" pitchFamily="17" charset="-128"/>
                <a:ea typeface="UD デジタル 教科書体 N-B" panose="02020700000000000000" pitchFamily="17" charset="-128"/>
              </a:rPr>
              <a:t>SNS</a:t>
            </a:r>
            <a:r>
              <a:rPr lang="ja" altLang="en-US" sz="2000" dirty="0">
                <a:latin typeface="UD デジタル 教科書体 N-B" panose="02020700000000000000" pitchFamily="17" charset="-128"/>
                <a:ea typeface="UD デジタル 教科書体 N-B" panose="02020700000000000000" pitchFamily="17" charset="-128"/>
              </a:rPr>
              <a:t>等、業務に関係のない電子</a:t>
            </a:r>
            <a:r>
              <a:rPr lang="ja-JP" altLang="en-US" sz="2000" dirty="0">
                <a:latin typeface="UD デジタル 教科書体 N-B" panose="02020700000000000000" pitchFamily="17" charset="-128"/>
                <a:ea typeface="UD デジタル 教科書体 N-B" panose="02020700000000000000" pitchFamily="17" charset="-128"/>
              </a:rPr>
              <a:t>　</a:t>
            </a:r>
            <a:r>
              <a:rPr lang="ja" altLang="en-US" sz="2000" dirty="0">
                <a:latin typeface="UD デジタル 教科書体 N-B" panose="02020700000000000000" pitchFamily="17" charset="-128"/>
                <a:ea typeface="UD デジタル 教科書体 N-B" panose="02020700000000000000" pitchFamily="17" charset="-128"/>
              </a:rPr>
              <a:t>メールやインターネットの使用等の私的行為を慎み、職務に専念すること。</a:t>
            </a:r>
            <a:r>
              <a:rPr lang="en-US" altLang="ja" sz="2000" dirty="0">
                <a:latin typeface="UD デジタル 教科書体 N-B" panose="02020700000000000000" pitchFamily="17" charset="-128"/>
                <a:ea typeface="UD デジタル 教科書体 N-B" panose="02020700000000000000" pitchFamily="17" charset="-128"/>
              </a:rPr>
              <a:t>…</a:t>
            </a:r>
          </a:p>
          <a:p>
            <a:pPr marL="0" indent="0">
              <a:buFont typeface="Arial" panose="020B0604020202020204" pitchFamily="34" charset="0"/>
              <a:buNone/>
            </a:pPr>
            <a:r>
              <a:rPr lang="ja" altLang="en-US" sz="2000" dirty="0">
                <a:latin typeface="UD デジタル 教科書体 N-B" panose="02020700000000000000" pitchFamily="17" charset="-128"/>
                <a:ea typeface="UD デジタル 教科書体 N-B" panose="02020700000000000000" pitchFamily="17" charset="-128"/>
              </a:rPr>
              <a:t>２．会社は、社用</a:t>
            </a:r>
            <a:r>
              <a:rPr lang="ja-Latn" altLang="ja" sz="2000" dirty="0">
                <a:latin typeface="UD デジタル 教科書体 N-B" panose="02020700000000000000" pitchFamily="17" charset="-128"/>
                <a:ea typeface="UD デジタル 教科書体 N-B" panose="02020700000000000000" pitchFamily="17" charset="-128"/>
              </a:rPr>
              <a:t>PC</a:t>
            </a:r>
            <a:r>
              <a:rPr lang="ja" altLang="en-US" sz="2000" dirty="0">
                <a:latin typeface="UD デジタル 教科書体 N-B" panose="02020700000000000000" pitchFamily="17" charset="-128"/>
                <a:ea typeface="UD デジタル 教科書体 N-B" panose="02020700000000000000" pitchFamily="17" charset="-128"/>
              </a:rPr>
              <a:t>が適切に利用されているかを確認するため、送受信したメール、ハードディスクのデータ、ウエブサイトの閲覧履歴など、必要なデータの閲覧を行うことができ、従業員はこれに協力する義務を負う。</a:t>
            </a:r>
            <a:r>
              <a:rPr lang="en-US" altLang="ja" sz="2000" dirty="0">
                <a:latin typeface="UD デジタル 教科書体 N-B" panose="02020700000000000000" pitchFamily="17" charset="-128"/>
                <a:ea typeface="UD デジタル 教科書体 N-B" panose="02020700000000000000" pitchFamily="17" charset="-128"/>
              </a:rPr>
              <a:t>…</a:t>
            </a:r>
          </a:p>
        </p:txBody>
      </p:sp>
      <p:sp>
        <p:nvSpPr>
          <p:cNvPr id="17" name="テキスト ボックス 16">
            <a:extLst>
              <a:ext uri="{FF2B5EF4-FFF2-40B4-BE49-F238E27FC236}">
                <a16:creationId xmlns:a16="http://schemas.microsoft.com/office/drawing/2014/main" id="{E1E953E7-FCDA-1815-EDF5-04D72CE73A68}"/>
              </a:ext>
            </a:extLst>
          </p:cNvPr>
          <p:cNvSpPr txBox="1"/>
          <p:nvPr/>
        </p:nvSpPr>
        <p:spPr>
          <a:xfrm>
            <a:off x="2990850" y="5939909"/>
            <a:ext cx="6096000" cy="369332"/>
          </a:xfrm>
          <a:prstGeom prst="rect">
            <a:avLst/>
          </a:prstGeom>
          <a:noFill/>
        </p:spPr>
        <p:txBody>
          <a:bodyPr wrap="square">
            <a:spAutoFit/>
          </a:bodyPr>
          <a:lstStyle/>
          <a:p>
            <a:pPr marL="0" indent="0" algn="ctr">
              <a:buFont typeface="Arial" panose="020B0604020202020204" pitchFamily="34" charset="0"/>
              <a:buNone/>
            </a:pPr>
            <a:r>
              <a:rPr lang="ja" altLang="en-US" sz="1800" dirty="0">
                <a:solidFill>
                  <a:srgbClr val="FF0000"/>
                </a:solidFill>
                <a:latin typeface="Meiryo UI" panose="020B0604030504040204" pitchFamily="50" charset="-128"/>
                <a:ea typeface="Meiryo UI" panose="020B0604030504040204" pitchFamily="50" charset="-128"/>
              </a:rPr>
              <a:t>違反者は懲戒処分の対象になることも周知徹底する</a:t>
            </a:r>
            <a:endParaRPr lang="ja-JP" altLang="en-US" sz="1800"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17154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95400F9A-D751-46F0-B228-1427D2C60F00}"/>
              </a:ext>
            </a:extLst>
          </p:cNvPr>
          <p:cNvGraphicFramePr>
            <a:graphicFrameLocks noGrp="1"/>
          </p:cNvGraphicFramePr>
          <p:nvPr>
            <p:ph idx="1"/>
            <p:extLst>
              <p:ext uri="{D42A27DB-BD31-4B8C-83A1-F6EECF244321}">
                <p14:modId xmlns:p14="http://schemas.microsoft.com/office/powerpoint/2010/main" val="1672576338"/>
              </p:ext>
            </p:extLst>
          </p:nvPr>
        </p:nvGraphicFramePr>
        <p:xfrm>
          <a:off x="854475" y="1384758"/>
          <a:ext cx="10787741" cy="4314410"/>
        </p:xfrm>
        <a:graphic>
          <a:graphicData uri="http://schemas.openxmlformats.org/drawingml/2006/table">
            <a:tbl>
              <a:tblPr firstRow="1" bandRow="1">
                <a:tableStyleId>{5C22544A-7EE6-4342-B048-85BDC9FD1C3A}</a:tableStyleId>
              </a:tblPr>
              <a:tblGrid>
                <a:gridCol w="1676521">
                  <a:extLst>
                    <a:ext uri="{9D8B030D-6E8A-4147-A177-3AD203B41FA5}">
                      <a16:colId xmlns:a16="http://schemas.microsoft.com/office/drawing/2014/main" val="2479210661"/>
                    </a:ext>
                  </a:extLst>
                </a:gridCol>
                <a:gridCol w="2277805">
                  <a:extLst>
                    <a:ext uri="{9D8B030D-6E8A-4147-A177-3AD203B41FA5}">
                      <a16:colId xmlns:a16="http://schemas.microsoft.com/office/drawing/2014/main" val="3633669298"/>
                    </a:ext>
                  </a:extLst>
                </a:gridCol>
                <a:gridCol w="2277805">
                  <a:extLst>
                    <a:ext uri="{9D8B030D-6E8A-4147-A177-3AD203B41FA5}">
                      <a16:colId xmlns:a16="http://schemas.microsoft.com/office/drawing/2014/main" val="4025609645"/>
                    </a:ext>
                  </a:extLst>
                </a:gridCol>
                <a:gridCol w="2277805">
                  <a:extLst>
                    <a:ext uri="{9D8B030D-6E8A-4147-A177-3AD203B41FA5}">
                      <a16:colId xmlns:a16="http://schemas.microsoft.com/office/drawing/2014/main" val="3804445648"/>
                    </a:ext>
                  </a:extLst>
                </a:gridCol>
                <a:gridCol w="2277805">
                  <a:extLst>
                    <a:ext uri="{9D8B030D-6E8A-4147-A177-3AD203B41FA5}">
                      <a16:colId xmlns:a16="http://schemas.microsoft.com/office/drawing/2014/main" val="1531217852"/>
                    </a:ext>
                  </a:extLst>
                </a:gridCol>
              </a:tblGrid>
              <a:tr h="468807">
                <a:tc>
                  <a:txBody>
                    <a:bodyPr/>
                    <a:lstStyle/>
                    <a:p>
                      <a:endParaRPr kumimoji="1" lang="ja-JP" altLang="en-US" b="1" dirty="0">
                        <a:latin typeface="メイリオ" pitchFamily="50" charset="-128"/>
                        <a:ea typeface="メイリオ" pitchFamily="50" charset="-128"/>
                      </a:endParaRPr>
                    </a:p>
                  </a:txBody>
                  <a:tcPr/>
                </a:tc>
                <a:tc>
                  <a:txBody>
                    <a:bodyPr/>
                    <a:lstStyle/>
                    <a:p>
                      <a:pPr algn="ctr"/>
                      <a:r>
                        <a:rPr kumimoji="1" lang="ja-JP" altLang="en-US" sz="2000" b="1" dirty="0">
                          <a:latin typeface="メイリオ" pitchFamily="50" charset="-128"/>
                          <a:ea typeface="メイリオ" pitchFamily="50" charset="-128"/>
                        </a:rPr>
                        <a:t>正社員</a:t>
                      </a:r>
                    </a:p>
                  </a:txBody>
                  <a:tcPr anchor="ctr"/>
                </a:tc>
                <a:tc>
                  <a:txBody>
                    <a:bodyPr/>
                    <a:lstStyle/>
                    <a:p>
                      <a:pPr algn="ctr"/>
                      <a:r>
                        <a:rPr kumimoji="1" lang="ja-JP" altLang="en-US" sz="2000" b="1" dirty="0">
                          <a:latin typeface="メイリオ" pitchFamily="50" charset="-128"/>
                          <a:ea typeface="メイリオ" pitchFamily="50" charset="-128"/>
                        </a:rPr>
                        <a:t>契約社員</a:t>
                      </a:r>
                    </a:p>
                  </a:txBody>
                  <a:tcPr anchor="ctr"/>
                </a:tc>
                <a:tc>
                  <a:txBody>
                    <a:bodyPr/>
                    <a:lstStyle/>
                    <a:p>
                      <a:pPr algn="ctr"/>
                      <a:r>
                        <a:rPr kumimoji="1" lang="ja-JP" altLang="en-US" sz="2000" b="1" dirty="0">
                          <a:latin typeface="メイリオ" pitchFamily="50" charset="-128"/>
                          <a:ea typeface="メイリオ" pitchFamily="50" charset="-128"/>
                        </a:rPr>
                        <a:t>パートタイマー</a:t>
                      </a:r>
                    </a:p>
                  </a:txBody>
                  <a:tcPr anchor="ctr"/>
                </a:tc>
                <a:tc>
                  <a:txBody>
                    <a:bodyPr/>
                    <a:lstStyle/>
                    <a:p>
                      <a:pPr algn="ctr"/>
                      <a:r>
                        <a:rPr kumimoji="1" lang="ja-JP" altLang="en-US" sz="2000" b="1" dirty="0">
                          <a:latin typeface="メイリオ" pitchFamily="50" charset="-128"/>
                          <a:ea typeface="メイリオ" pitchFamily="50" charset="-128"/>
                        </a:rPr>
                        <a:t>嘱託社員</a:t>
                      </a:r>
                    </a:p>
                  </a:txBody>
                  <a:tcPr anchor="ctr"/>
                </a:tc>
                <a:extLst>
                  <a:ext uri="{0D108BD9-81ED-4DB2-BD59-A6C34878D82A}">
                    <a16:rowId xmlns:a16="http://schemas.microsoft.com/office/drawing/2014/main" val="2988825876"/>
                  </a:ext>
                </a:extLst>
              </a:tr>
              <a:tr h="509485">
                <a:tc>
                  <a:txBody>
                    <a:bodyPr/>
                    <a:lstStyle/>
                    <a:p>
                      <a:pPr algn="ctr"/>
                      <a:r>
                        <a:rPr kumimoji="1" lang="ja-JP" altLang="en-US" b="1" dirty="0">
                          <a:solidFill>
                            <a:schemeClr val="bg1"/>
                          </a:solidFill>
                          <a:latin typeface="メイリオ" pitchFamily="50" charset="-128"/>
                          <a:ea typeface="メイリオ" pitchFamily="50" charset="-128"/>
                        </a:rPr>
                        <a:t>職務内容</a:t>
                      </a:r>
                      <a:endParaRPr kumimoji="1" lang="en-US" altLang="ja-JP" b="1" dirty="0">
                        <a:solidFill>
                          <a:schemeClr val="bg1"/>
                        </a:solidFill>
                        <a:latin typeface="メイリオ" pitchFamily="50" charset="-128"/>
                        <a:ea typeface="メイリオ" pitchFamily="50" charset="-128"/>
                      </a:endParaRPr>
                    </a:p>
                  </a:txBody>
                  <a:tcPr anchor="ctr">
                    <a:solidFill>
                      <a:schemeClr val="accent1"/>
                    </a:solidFill>
                  </a:tcPr>
                </a:tc>
                <a:tc>
                  <a:txBody>
                    <a:bodyPr/>
                    <a:lstStyle/>
                    <a:p>
                      <a:pPr algn="ctr"/>
                      <a:r>
                        <a:rPr kumimoji="1" lang="ja-JP" altLang="en-US" b="1" dirty="0">
                          <a:latin typeface="メイリオ" pitchFamily="50" charset="-128"/>
                          <a:ea typeface="メイリオ" pitchFamily="50" charset="-128"/>
                        </a:rPr>
                        <a:t>基幹業務</a:t>
                      </a:r>
                    </a:p>
                  </a:txBody>
                  <a:tcPr anchor="ctr"/>
                </a:tc>
                <a:tc>
                  <a:txBody>
                    <a:bodyPr/>
                    <a:lstStyle/>
                    <a:p>
                      <a:pPr algn="ctr"/>
                      <a:r>
                        <a:rPr kumimoji="1" lang="ja-JP" altLang="en-US" b="1" dirty="0">
                          <a:latin typeface="メイリオ" pitchFamily="50" charset="-128"/>
                          <a:ea typeface="メイリオ" pitchFamily="50" charset="-128"/>
                        </a:rPr>
                        <a:t>特定業務</a:t>
                      </a:r>
                    </a:p>
                  </a:txBody>
                  <a:tcPr anchor="ctr"/>
                </a:tc>
                <a:tc>
                  <a:txBody>
                    <a:bodyPr/>
                    <a:lstStyle/>
                    <a:p>
                      <a:pPr algn="ctr"/>
                      <a:r>
                        <a:rPr kumimoji="1" lang="ja-JP" altLang="en-US" b="1" dirty="0">
                          <a:latin typeface="メイリオ" pitchFamily="50" charset="-128"/>
                          <a:ea typeface="メイリオ" pitchFamily="50" charset="-128"/>
                        </a:rPr>
                        <a:t>補助的業務</a:t>
                      </a:r>
                    </a:p>
                  </a:txBody>
                  <a:tcPr anchor="ctr"/>
                </a:tc>
                <a:tc>
                  <a:txBody>
                    <a:bodyPr/>
                    <a:lstStyle/>
                    <a:p>
                      <a:pPr algn="ctr"/>
                      <a:r>
                        <a:rPr kumimoji="1" lang="ja-JP" altLang="en-US" b="1" dirty="0">
                          <a:latin typeface="メイリオ" pitchFamily="50" charset="-128"/>
                          <a:ea typeface="メイリオ" pitchFamily="50" charset="-128"/>
                        </a:rPr>
                        <a:t>特定業務</a:t>
                      </a:r>
                    </a:p>
                  </a:txBody>
                  <a:tcPr anchor="ctr"/>
                </a:tc>
                <a:extLst>
                  <a:ext uri="{0D108BD9-81ED-4DB2-BD59-A6C34878D82A}">
                    <a16:rowId xmlns:a16="http://schemas.microsoft.com/office/drawing/2014/main" val="528715188"/>
                  </a:ext>
                </a:extLst>
              </a:tr>
              <a:tr h="438756">
                <a:tc>
                  <a:txBody>
                    <a:bodyPr/>
                    <a:lstStyle/>
                    <a:p>
                      <a:pPr algn="ctr"/>
                      <a:r>
                        <a:rPr kumimoji="1" lang="ja-JP" altLang="en-US" b="1" dirty="0">
                          <a:solidFill>
                            <a:schemeClr val="bg1"/>
                          </a:solidFill>
                          <a:latin typeface="メイリオ" pitchFamily="50" charset="-128"/>
                          <a:ea typeface="メイリオ" pitchFamily="50" charset="-128"/>
                        </a:rPr>
                        <a:t>勤務地</a:t>
                      </a:r>
                    </a:p>
                  </a:txBody>
                  <a:tcPr anchor="ctr">
                    <a:solidFill>
                      <a:schemeClr val="accent1"/>
                    </a:solidFill>
                  </a:tcPr>
                </a:tc>
                <a:tc>
                  <a:txBody>
                    <a:bodyPr/>
                    <a:lstStyle/>
                    <a:p>
                      <a:pPr algn="ctr"/>
                      <a:r>
                        <a:rPr kumimoji="1" lang="ja-JP" altLang="en-US" b="1" dirty="0">
                          <a:latin typeface="メイリオ" pitchFamily="50" charset="-128"/>
                          <a:ea typeface="メイリオ" pitchFamily="50" charset="-128"/>
                        </a:rPr>
                        <a:t>限定無し</a:t>
                      </a:r>
                    </a:p>
                  </a:txBody>
                  <a:tcPr anchor="ctr"/>
                </a:tc>
                <a:tc>
                  <a:txBody>
                    <a:bodyPr/>
                    <a:lstStyle/>
                    <a:p>
                      <a:pPr algn="ctr"/>
                      <a:r>
                        <a:rPr kumimoji="1" lang="ja-JP" altLang="en-US" b="1" dirty="0">
                          <a:latin typeface="メイリオ" pitchFamily="50" charset="-128"/>
                          <a:ea typeface="メイリオ" pitchFamily="50" charset="-128"/>
                        </a:rPr>
                        <a:t>限定有り</a:t>
                      </a:r>
                    </a:p>
                  </a:txBody>
                  <a:tcPr anchor="ctr"/>
                </a:tc>
                <a:tc>
                  <a:txBody>
                    <a:bodyPr/>
                    <a:lstStyle/>
                    <a:p>
                      <a:pPr algn="ctr"/>
                      <a:r>
                        <a:rPr kumimoji="1" lang="ja-JP" altLang="en-US" b="1" dirty="0">
                          <a:latin typeface="メイリオ" pitchFamily="50" charset="-128"/>
                          <a:ea typeface="メイリオ" pitchFamily="50" charset="-128"/>
                        </a:rPr>
                        <a:t>限定有り</a:t>
                      </a:r>
                    </a:p>
                  </a:txBody>
                  <a:tcPr anchor="ctr"/>
                </a:tc>
                <a:tc>
                  <a:txBody>
                    <a:bodyPr/>
                    <a:lstStyle/>
                    <a:p>
                      <a:pPr algn="ctr"/>
                      <a:r>
                        <a:rPr kumimoji="1" lang="ja-JP" altLang="en-US" b="1" dirty="0">
                          <a:latin typeface="メイリオ" pitchFamily="50" charset="-128"/>
                          <a:ea typeface="メイリオ" pitchFamily="50" charset="-128"/>
                        </a:rPr>
                        <a:t>限定有り</a:t>
                      </a:r>
                    </a:p>
                  </a:txBody>
                  <a:tcPr anchor="ctr"/>
                </a:tc>
                <a:extLst>
                  <a:ext uri="{0D108BD9-81ED-4DB2-BD59-A6C34878D82A}">
                    <a16:rowId xmlns:a16="http://schemas.microsoft.com/office/drawing/2014/main" val="2405859367"/>
                  </a:ext>
                </a:extLst>
              </a:tr>
              <a:tr h="1262547">
                <a:tc>
                  <a:txBody>
                    <a:bodyPr/>
                    <a:lstStyle/>
                    <a:p>
                      <a:pPr algn="ctr"/>
                      <a:r>
                        <a:rPr kumimoji="1" lang="ja-JP" altLang="en-US" b="1" dirty="0">
                          <a:solidFill>
                            <a:schemeClr val="bg1"/>
                          </a:solidFill>
                          <a:latin typeface="メイリオ" pitchFamily="50" charset="-128"/>
                          <a:ea typeface="メイリオ" pitchFamily="50" charset="-128"/>
                        </a:rPr>
                        <a:t>契約期間</a:t>
                      </a:r>
                    </a:p>
                  </a:txBody>
                  <a:tcPr anchor="ctr">
                    <a:solidFill>
                      <a:schemeClr val="accent1"/>
                    </a:solidFill>
                  </a:tcPr>
                </a:tc>
                <a:tc>
                  <a:txBody>
                    <a:bodyPr/>
                    <a:lstStyle/>
                    <a:p>
                      <a:pPr algn="ctr"/>
                      <a:r>
                        <a:rPr kumimoji="1" lang="ja-JP" altLang="en-US" b="1" dirty="0">
                          <a:latin typeface="メイリオ" pitchFamily="50" charset="-128"/>
                          <a:ea typeface="メイリオ" pitchFamily="50" charset="-128"/>
                        </a:rPr>
                        <a:t>無期</a:t>
                      </a:r>
                    </a:p>
                  </a:txBody>
                  <a:tcPr anchor="ctr"/>
                </a:tc>
                <a:tc>
                  <a:txBody>
                    <a:bodyPr/>
                    <a:lstStyle/>
                    <a:p>
                      <a:pPr algn="ctr"/>
                      <a:endParaRPr kumimoji="1" lang="en-US" altLang="ja-JP" sz="1700" b="1" dirty="0">
                        <a:latin typeface="メイリオ" pitchFamily="50" charset="-128"/>
                        <a:ea typeface="メイリオ" pitchFamily="50" charset="-128"/>
                      </a:endParaRPr>
                    </a:p>
                    <a:p>
                      <a:pPr algn="ctr"/>
                      <a:r>
                        <a:rPr kumimoji="1" lang="ja-JP" altLang="en-US" sz="1700" b="1" dirty="0">
                          <a:latin typeface="メイリオ" pitchFamily="50" charset="-128"/>
                          <a:ea typeface="メイリオ" pitchFamily="50" charset="-128"/>
                        </a:rPr>
                        <a:t>有期（</a:t>
                      </a:r>
                      <a:r>
                        <a:rPr kumimoji="1" lang="en-US" altLang="ja-JP" sz="1700" b="1" dirty="0">
                          <a:latin typeface="メイリオ" pitchFamily="50" charset="-128"/>
                          <a:ea typeface="メイリオ" pitchFamily="50" charset="-128"/>
                        </a:rPr>
                        <a:t>5</a:t>
                      </a:r>
                      <a:r>
                        <a:rPr kumimoji="1" lang="ja-JP" altLang="en-US" sz="1700" b="1" dirty="0">
                          <a:latin typeface="メイリオ" pitchFamily="50" charset="-128"/>
                          <a:ea typeface="メイリオ" pitchFamily="50" charset="-128"/>
                        </a:rPr>
                        <a:t>年超の希望者は無期転換）</a:t>
                      </a:r>
                      <a:endParaRPr kumimoji="1" lang="en-US" altLang="ja-JP" sz="1700" b="1" dirty="0">
                        <a:latin typeface="メイリオ" pitchFamily="50" charset="-128"/>
                        <a:ea typeface="メイリオ" pitchFamily="50" charset="-128"/>
                      </a:endParaRPr>
                    </a:p>
                    <a:p>
                      <a:pPr algn="ctr"/>
                      <a:endParaRPr kumimoji="1" lang="ja-JP" altLang="en-US" sz="1700" b="1" dirty="0">
                        <a:latin typeface="メイリオ" pitchFamily="50" charset="-128"/>
                        <a:ea typeface="メイリオ" pitchFamily="50" charset="-128"/>
                      </a:endParaRPr>
                    </a:p>
                  </a:txBody>
                  <a:tcPr anchor="ctr"/>
                </a:tc>
                <a:tc>
                  <a:txBody>
                    <a:bodyPr/>
                    <a:lstStyle/>
                    <a:p>
                      <a:pPr algn="ctr"/>
                      <a:r>
                        <a:rPr kumimoji="1" lang="ja-JP" altLang="en-US" sz="1700" b="1" dirty="0">
                          <a:latin typeface="メイリオ" pitchFamily="50" charset="-128"/>
                          <a:ea typeface="メイリオ" pitchFamily="50" charset="-128"/>
                        </a:rPr>
                        <a:t>有期（</a:t>
                      </a:r>
                      <a:r>
                        <a:rPr kumimoji="1" lang="en-US" altLang="ja-JP" sz="1700" b="1" dirty="0">
                          <a:latin typeface="メイリオ" pitchFamily="50" charset="-128"/>
                          <a:ea typeface="メイリオ" pitchFamily="50" charset="-128"/>
                        </a:rPr>
                        <a:t>5</a:t>
                      </a:r>
                      <a:r>
                        <a:rPr kumimoji="1" lang="ja-JP" altLang="en-US" sz="1700" b="1" dirty="0">
                          <a:latin typeface="メイリオ" pitchFamily="50" charset="-128"/>
                          <a:ea typeface="メイリオ" pitchFamily="50" charset="-128"/>
                        </a:rPr>
                        <a:t>年超の希望者は無期転換）</a:t>
                      </a:r>
                    </a:p>
                  </a:txBody>
                  <a:tcPr anchor="ctr"/>
                </a:tc>
                <a:tc>
                  <a:txBody>
                    <a:bodyPr/>
                    <a:lstStyle/>
                    <a:p>
                      <a:pPr algn="ctr"/>
                      <a:r>
                        <a:rPr kumimoji="1" lang="ja-JP" altLang="en-US" sz="1700" b="1" dirty="0">
                          <a:latin typeface="メイリオ" pitchFamily="50" charset="-128"/>
                          <a:ea typeface="メイリオ" pitchFamily="50" charset="-128"/>
                        </a:rPr>
                        <a:t>有期（</a:t>
                      </a:r>
                      <a:r>
                        <a:rPr kumimoji="1" lang="en-US" altLang="ja-JP" sz="1700" b="1" dirty="0">
                          <a:latin typeface="メイリオ" pitchFamily="50" charset="-128"/>
                          <a:ea typeface="メイリオ" pitchFamily="50" charset="-128"/>
                        </a:rPr>
                        <a:t>60</a:t>
                      </a:r>
                      <a:r>
                        <a:rPr kumimoji="1" lang="ja-JP" altLang="en-US" sz="1700" b="1" dirty="0">
                          <a:latin typeface="メイリオ" pitchFamily="50" charset="-128"/>
                          <a:ea typeface="メイリオ" pitchFamily="50" charset="-128"/>
                        </a:rPr>
                        <a:t>才定年後再雇用者）</a:t>
                      </a:r>
                    </a:p>
                  </a:txBody>
                  <a:tcPr anchor="ctr"/>
                </a:tc>
                <a:extLst>
                  <a:ext uri="{0D108BD9-81ED-4DB2-BD59-A6C34878D82A}">
                    <a16:rowId xmlns:a16="http://schemas.microsoft.com/office/drawing/2014/main" val="2423711840"/>
                  </a:ext>
                </a:extLst>
              </a:tr>
              <a:tr h="757303">
                <a:tc>
                  <a:txBody>
                    <a:bodyPr/>
                    <a:lstStyle/>
                    <a:p>
                      <a:pPr algn="ctr"/>
                      <a:r>
                        <a:rPr kumimoji="1" lang="ja-JP" altLang="en-US" b="1" dirty="0">
                          <a:solidFill>
                            <a:schemeClr val="bg1"/>
                          </a:solidFill>
                          <a:latin typeface="メイリオ" pitchFamily="50" charset="-128"/>
                          <a:ea typeface="メイリオ" pitchFamily="50" charset="-128"/>
                        </a:rPr>
                        <a:t>所定労働時間</a:t>
                      </a:r>
                      <a:endParaRPr kumimoji="1" lang="en-US" altLang="ja-JP" b="1" dirty="0">
                        <a:solidFill>
                          <a:schemeClr val="bg1"/>
                        </a:solidFill>
                        <a:latin typeface="メイリオ" pitchFamily="50" charset="-128"/>
                        <a:ea typeface="メイリオ" pitchFamily="50" charset="-128"/>
                      </a:endParaRPr>
                    </a:p>
                  </a:txBody>
                  <a:tcPr anchor="ctr">
                    <a:solidFill>
                      <a:schemeClr val="accent1"/>
                    </a:solidFill>
                  </a:tcPr>
                </a:tc>
                <a:tc>
                  <a:txBody>
                    <a:bodyPr/>
                    <a:lstStyle/>
                    <a:p>
                      <a:pPr algn="ctr"/>
                      <a:r>
                        <a:rPr kumimoji="1" lang="ja-JP" altLang="en-US" b="1" dirty="0">
                          <a:latin typeface="メイリオ" pitchFamily="50" charset="-128"/>
                          <a:ea typeface="メイリオ" pitchFamily="50" charset="-128"/>
                        </a:rPr>
                        <a:t>フルタイム</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dirty="0">
                          <a:latin typeface="メイリオ" pitchFamily="50" charset="-128"/>
                          <a:ea typeface="メイリオ" pitchFamily="50" charset="-128"/>
                        </a:rPr>
                        <a:t>フルタイム</a:t>
                      </a:r>
                    </a:p>
                  </a:txBody>
                  <a:tcPr anchor="ctr"/>
                </a:tc>
                <a:tc>
                  <a:txBody>
                    <a:bodyPr/>
                    <a:lstStyle/>
                    <a:p>
                      <a:pPr algn="ctr"/>
                      <a:r>
                        <a:rPr kumimoji="1" lang="ja-JP" altLang="en-US" b="1" dirty="0">
                          <a:latin typeface="メイリオ" pitchFamily="50" charset="-128"/>
                          <a:ea typeface="メイリオ" pitchFamily="50" charset="-128"/>
                        </a:rPr>
                        <a:t>短時間</a:t>
                      </a:r>
                      <a:endParaRPr kumimoji="1" lang="en-US" altLang="ja-JP" b="1" dirty="0">
                        <a:latin typeface="メイリオ" pitchFamily="50" charset="-128"/>
                        <a:ea typeface="メイリオ" pitchFamily="50" charset="-128"/>
                      </a:endParaRPr>
                    </a:p>
                  </a:txBody>
                  <a:tcPr anchor="ctr"/>
                </a:tc>
                <a:tc>
                  <a:txBody>
                    <a:bodyPr/>
                    <a:lstStyle/>
                    <a:p>
                      <a:pPr algn="ctr"/>
                      <a:r>
                        <a:rPr kumimoji="1" lang="ja-JP" altLang="en-US" b="1" dirty="0">
                          <a:latin typeface="メイリオ" pitchFamily="50" charset="-128"/>
                          <a:ea typeface="メイリオ" pitchFamily="50" charset="-128"/>
                        </a:rPr>
                        <a:t>フルタイム又は</a:t>
                      </a:r>
                      <a:endParaRPr kumimoji="1" lang="en-US" altLang="ja-JP" b="1" dirty="0">
                        <a:latin typeface="メイリオ" pitchFamily="50" charset="-128"/>
                        <a:ea typeface="メイリオ" pitchFamily="50" charset="-128"/>
                      </a:endParaRPr>
                    </a:p>
                    <a:p>
                      <a:pPr algn="ctr"/>
                      <a:r>
                        <a:rPr kumimoji="1" lang="ja-JP" altLang="en-US" b="1" dirty="0">
                          <a:latin typeface="メイリオ" pitchFamily="50" charset="-128"/>
                          <a:ea typeface="メイリオ" pitchFamily="50" charset="-128"/>
                        </a:rPr>
                        <a:t>短時間</a:t>
                      </a:r>
                    </a:p>
                  </a:txBody>
                  <a:tcPr anchor="ctr"/>
                </a:tc>
                <a:extLst>
                  <a:ext uri="{0D108BD9-81ED-4DB2-BD59-A6C34878D82A}">
                    <a16:rowId xmlns:a16="http://schemas.microsoft.com/office/drawing/2014/main" val="321547319"/>
                  </a:ext>
                </a:extLst>
              </a:tr>
              <a:tr h="438756">
                <a:tc>
                  <a:txBody>
                    <a:bodyPr/>
                    <a:lstStyle/>
                    <a:p>
                      <a:pPr algn="ctr"/>
                      <a:r>
                        <a:rPr kumimoji="1" lang="ja-JP" altLang="en-US" b="1" dirty="0">
                          <a:solidFill>
                            <a:schemeClr val="bg1"/>
                          </a:solidFill>
                          <a:latin typeface="メイリオ" pitchFamily="50" charset="-128"/>
                          <a:ea typeface="メイリオ" pitchFamily="50" charset="-128"/>
                        </a:rPr>
                        <a:t>時間外労働</a:t>
                      </a:r>
                    </a:p>
                  </a:txBody>
                  <a:tcPr anchor="ctr">
                    <a:solidFill>
                      <a:schemeClr val="accent1"/>
                    </a:solidFill>
                  </a:tcPr>
                </a:tc>
                <a:tc>
                  <a:txBody>
                    <a:bodyPr/>
                    <a:lstStyle/>
                    <a:p>
                      <a:pPr algn="ctr"/>
                      <a:r>
                        <a:rPr kumimoji="1" lang="ja-JP" altLang="en-US" b="1" dirty="0">
                          <a:latin typeface="メイリオ" pitchFamily="50" charset="-128"/>
                          <a:ea typeface="メイリオ" pitchFamily="50" charset="-128"/>
                        </a:rPr>
                        <a:t>あり</a:t>
                      </a:r>
                      <a:endParaRPr kumimoji="1" lang="en-US" altLang="ja-JP" b="1" dirty="0">
                        <a:latin typeface="メイリオ" pitchFamily="50" charset="-128"/>
                        <a:ea typeface="メイリオ" pitchFamily="50" charset="-128"/>
                      </a:endParaRPr>
                    </a:p>
                  </a:txBody>
                  <a:tcPr anchor="ctr"/>
                </a:tc>
                <a:tc>
                  <a:txBody>
                    <a:bodyPr/>
                    <a:lstStyle/>
                    <a:p>
                      <a:pPr algn="ctr"/>
                      <a:r>
                        <a:rPr kumimoji="1" lang="ja-JP" altLang="en-US" b="1" dirty="0">
                          <a:latin typeface="メイリオ" pitchFamily="50" charset="-128"/>
                          <a:ea typeface="メイリオ" pitchFamily="50" charset="-128"/>
                        </a:rPr>
                        <a:t>あり</a:t>
                      </a:r>
                    </a:p>
                  </a:txBody>
                  <a:tcPr anchor="ctr"/>
                </a:tc>
                <a:tc>
                  <a:txBody>
                    <a:bodyPr/>
                    <a:lstStyle/>
                    <a:p>
                      <a:pPr algn="ctr"/>
                      <a:r>
                        <a:rPr kumimoji="1" lang="ja-JP" altLang="en-US" b="1" dirty="0">
                          <a:latin typeface="メイリオ" pitchFamily="50" charset="-128"/>
                          <a:ea typeface="メイリオ" pitchFamily="50" charset="-128"/>
                        </a:rPr>
                        <a:t>原則無し</a:t>
                      </a:r>
                    </a:p>
                  </a:txBody>
                  <a:tcPr anchor="ctr"/>
                </a:tc>
                <a:tc>
                  <a:txBody>
                    <a:bodyPr/>
                    <a:lstStyle/>
                    <a:p>
                      <a:pPr algn="ctr"/>
                      <a:r>
                        <a:rPr kumimoji="1" lang="ja-JP" altLang="en-US" b="1" dirty="0">
                          <a:latin typeface="メイリオ" pitchFamily="50" charset="-128"/>
                          <a:ea typeface="メイリオ" pitchFamily="50" charset="-128"/>
                        </a:rPr>
                        <a:t>原則無し</a:t>
                      </a:r>
                    </a:p>
                  </a:txBody>
                  <a:tcPr anchor="ctr"/>
                </a:tc>
                <a:extLst>
                  <a:ext uri="{0D108BD9-81ED-4DB2-BD59-A6C34878D82A}">
                    <a16:rowId xmlns:a16="http://schemas.microsoft.com/office/drawing/2014/main" val="3311216459"/>
                  </a:ext>
                </a:extLst>
              </a:tr>
              <a:tr h="438756">
                <a:tc>
                  <a:txBody>
                    <a:bodyPr/>
                    <a:lstStyle/>
                    <a:p>
                      <a:pPr algn="ctr"/>
                      <a:r>
                        <a:rPr kumimoji="1" lang="ja-JP" altLang="en-US" b="1" dirty="0">
                          <a:solidFill>
                            <a:schemeClr val="bg1"/>
                          </a:solidFill>
                          <a:latin typeface="メイリオ" pitchFamily="50" charset="-128"/>
                          <a:ea typeface="メイリオ" pitchFamily="50" charset="-128"/>
                        </a:rPr>
                        <a:t>給与形態</a:t>
                      </a:r>
                    </a:p>
                  </a:txBody>
                  <a:tcPr anchor="ctr">
                    <a:solidFill>
                      <a:schemeClr val="accent1"/>
                    </a:solidFill>
                  </a:tcPr>
                </a:tc>
                <a:tc>
                  <a:txBody>
                    <a:bodyPr/>
                    <a:lstStyle/>
                    <a:p>
                      <a:pPr algn="ctr"/>
                      <a:r>
                        <a:rPr kumimoji="1" lang="ja-JP" altLang="en-US" b="1" dirty="0">
                          <a:latin typeface="メイリオ" pitchFamily="50" charset="-128"/>
                          <a:ea typeface="メイリオ" pitchFamily="50" charset="-128"/>
                        </a:rPr>
                        <a:t>月給</a:t>
                      </a:r>
                    </a:p>
                  </a:txBody>
                  <a:tcPr anchor="ctr"/>
                </a:tc>
                <a:tc>
                  <a:txBody>
                    <a:bodyPr/>
                    <a:lstStyle/>
                    <a:p>
                      <a:pPr algn="ctr"/>
                      <a:r>
                        <a:rPr kumimoji="1" lang="ja-JP" altLang="en-US" b="1" dirty="0">
                          <a:latin typeface="メイリオ" pitchFamily="50" charset="-128"/>
                          <a:ea typeface="メイリオ" pitchFamily="50" charset="-128"/>
                        </a:rPr>
                        <a:t>月給</a:t>
                      </a:r>
                    </a:p>
                  </a:txBody>
                  <a:tcPr anchor="ctr"/>
                </a:tc>
                <a:tc>
                  <a:txBody>
                    <a:bodyPr/>
                    <a:lstStyle/>
                    <a:p>
                      <a:pPr algn="ctr"/>
                      <a:r>
                        <a:rPr kumimoji="1" lang="ja-JP" altLang="en-US" b="1" dirty="0">
                          <a:latin typeface="メイリオ" pitchFamily="50" charset="-128"/>
                          <a:ea typeface="メイリオ" pitchFamily="50" charset="-128"/>
                        </a:rPr>
                        <a:t>時給</a:t>
                      </a:r>
                    </a:p>
                  </a:txBody>
                  <a:tcPr anchor="ctr"/>
                </a:tc>
                <a:tc>
                  <a:txBody>
                    <a:bodyPr/>
                    <a:lstStyle/>
                    <a:p>
                      <a:pPr algn="ctr"/>
                      <a:r>
                        <a:rPr kumimoji="1" lang="ja-JP" altLang="en-US" b="1" dirty="0">
                          <a:latin typeface="メイリオ" pitchFamily="50" charset="-128"/>
                          <a:ea typeface="メイリオ" pitchFamily="50" charset="-128"/>
                        </a:rPr>
                        <a:t>月給又は時給</a:t>
                      </a:r>
                    </a:p>
                  </a:txBody>
                  <a:tcPr anchor="ctr"/>
                </a:tc>
                <a:extLst>
                  <a:ext uri="{0D108BD9-81ED-4DB2-BD59-A6C34878D82A}">
                    <a16:rowId xmlns:a16="http://schemas.microsoft.com/office/drawing/2014/main" val="976991140"/>
                  </a:ext>
                </a:extLst>
              </a:tr>
            </a:tbl>
          </a:graphicData>
        </a:graphic>
      </p:graphicFrame>
      <p:sp>
        <p:nvSpPr>
          <p:cNvPr id="7" name="テキスト ボックス 6"/>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-18</a:t>
            </a:r>
            <a:endParaRPr kumimoji="1" lang="ja-JP" altLang="en-US" dirty="0"/>
          </a:p>
        </p:txBody>
      </p:sp>
      <p:sp>
        <p:nvSpPr>
          <p:cNvPr id="3" name="フッター プレースホルダー 2">
            <a:extLst>
              <a:ext uri="{FF2B5EF4-FFF2-40B4-BE49-F238E27FC236}">
                <a16:creationId xmlns:a16="http://schemas.microsoft.com/office/drawing/2014/main" id="{117304EE-654B-4764-B44A-25D16FD32C71}"/>
              </a:ext>
            </a:extLst>
          </p:cNvPr>
          <p:cNvSpPr>
            <a:spLocks noGrp="1"/>
          </p:cNvSpPr>
          <p:nvPr>
            <p:ph type="ftr" sz="quarter" idx="11"/>
          </p:nvPr>
        </p:nvSpPr>
        <p:spPr/>
        <p:txBody>
          <a:bodyPr/>
          <a:lstStyle/>
          <a:p>
            <a:r>
              <a:rPr kumimoji="1" lang="ja-JP" altLang="en-US"/>
              <a:t>かやね社会保険労務士事務所・あすの行政書士事務所</a:t>
            </a:r>
          </a:p>
        </p:txBody>
      </p:sp>
      <p:sp>
        <p:nvSpPr>
          <p:cNvPr id="8" name="スライド番号プレースホルダー 7">
            <a:extLst>
              <a:ext uri="{FF2B5EF4-FFF2-40B4-BE49-F238E27FC236}">
                <a16:creationId xmlns:a16="http://schemas.microsoft.com/office/drawing/2014/main" id="{FC5432A1-FBE0-4309-9152-BF9D6B2D9600}"/>
              </a:ext>
            </a:extLst>
          </p:cNvPr>
          <p:cNvSpPr>
            <a:spLocks noGrp="1"/>
          </p:cNvSpPr>
          <p:nvPr>
            <p:ph type="sldNum" sz="quarter" idx="12"/>
          </p:nvPr>
        </p:nvSpPr>
        <p:spPr/>
        <p:txBody>
          <a:bodyPr/>
          <a:lstStyle/>
          <a:p>
            <a:fld id="{73A75EB7-7193-4235-85C9-A4D38840F4E9}" type="slidenum">
              <a:rPr kumimoji="1" lang="ja-JP" altLang="en-US" smtClean="0"/>
              <a:t>21</a:t>
            </a:fld>
            <a:endParaRPr kumimoji="1" lang="ja-JP" altLang="en-US" dirty="0"/>
          </a:p>
        </p:txBody>
      </p:sp>
      <p:cxnSp>
        <p:nvCxnSpPr>
          <p:cNvPr id="10" name="直線コネクタ 9" descr="かやね社会保険労務士事務所">
            <a:extLst>
              <a:ext uri="{FF2B5EF4-FFF2-40B4-BE49-F238E27FC236}">
                <a16:creationId xmlns:a16="http://schemas.microsoft.com/office/drawing/2014/main" id="{311DC5D6-6644-104F-396C-66DE12716988}"/>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D1906C85-273B-6473-068D-425BC304D4FF}"/>
              </a:ext>
            </a:extLst>
          </p:cNvPr>
          <p:cNvSpPr txBox="1"/>
          <p:nvPr/>
        </p:nvSpPr>
        <p:spPr>
          <a:xfrm>
            <a:off x="540000" y="216000"/>
            <a:ext cx="3600450"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5</a:t>
            </a:r>
            <a:r>
              <a:rPr lang="ja-JP" altLang="en-US" sz="2800" dirty="0">
                <a:latin typeface="Meiryo UI" panose="020B0604030504040204" pitchFamily="50" charset="-128"/>
                <a:ea typeface="Meiryo UI" panose="020B0604030504040204" pitchFamily="50" charset="-128"/>
              </a:rPr>
              <a:t>．就業規則</a:t>
            </a:r>
            <a:endParaRPr kumimoji="1" lang="ja-JP" altLang="en-US" sz="2800" dirty="0">
              <a:latin typeface="Meiryo UI" panose="020B0604030504040204" pitchFamily="50" charset="-128"/>
              <a:ea typeface="Meiryo UI" panose="020B0604030504040204" pitchFamily="50" charset="-128"/>
            </a:endParaRPr>
          </a:p>
        </p:txBody>
      </p:sp>
      <p:sp>
        <p:nvSpPr>
          <p:cNvPr id="13" name="タイトル 1">
            <a:extLst>
              <a:ext uri="{FF2B5EF4-FFF2-40B4-BE49-F238E27FC236}">
                <a16:creationId xmlns:a16="http://schemas.microsoft.com/office/drawing/2014/main" id="{BF26FE00-B5B5-3F97-39D8-CF15E268044E}"/>
              </a:ext>
            </a:extLst>
          </p:cNvPr>
          <p:cNvSpPr txBox="1">
            <a:spLocks/>
          </p:cNvSpPr>
          <p:nvPr/>
        </p:nvSpPr>
        <p:spPr>
          <a:xfrm>
            <a:off x="864000" y="936000"/>
            <a:ext cx="4765275" cy="428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latin typeface="Meiryo UI" panose="020B0604030504040204" pitchFamily="50" charset="-128"/>
                <a:ea typeface="Meiryo UI" panose="020B0604030504040204" pitchFamily="50" charset="-128"/>
              </a:rPr>
              <a:t>作り方のアプローチ　下記雇用区分の例で</a:t>
            </a:r>
          </a:p>
        </p:txBody>
      </p:sp>
      <p:sp>
        <p:nvSpPr>
          <p:cNvPr id="18" name="正方形/長方形 17">
            <a:extLst>
              <a:ext uri="{FF2B5EF4-FFF2-40B4-BE49-F238E27FC236}">
                <a16:creationId xmlns:a16="http://schemas.microsoft.com/office/drawing/2014/main" id="{152A96FC-6EBF-D8AE-DF48-9C661351E4EF}"/>
              </a:ext>
            </a:extLst>
          </p:cNvPr>
          <p:cNvSpPr/>
          <p:nvPr/>
        </p:nvSpPr>
        <p:spPr>
          <a:xfrm>
            <a:off x="864000" y="5741181"/>
            <a:ext cx="10778216" cy="584775"/>
          </a:xfrm>
          <a:prstGeom prst="rect">
            <a:avLst/>
          </a:prstGeom>
          <a:ln w="12700">
            <a:solidFill>
              <a:schemeClr val="tx1"/>
            </a:solidFill>
          </a:ln>
        </p:spPr>
        <p:txBody>
          <a:bodyPr wrap="square">
            <a:spAutoFit/>
          </a:bodyPr>
          <a:lstStyle/>
          <a:p>
            <a:r>
              <a:rPr lang="ja-JP" altLang="en-US" sz="1600" dirty="0">
                <a:latin typeface="Meiryo UI" panose="020B0604030504040204" pitchFamily="50" charset="-128"/>
                <a:ea typeface="Meiryo UI" panose="020B0604030504040204" pitchFamily="50" charset="-128"/>
              </a:rPr>
              <a:t>　上記の他にも、限定正社員、シニアスタッフ、アルバイトなど各社様々な呼び名があり、雇用区分の多様化が進んでいます。</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自社の各雇用区分の役割や雇用条件などを整理します。　　　　　　　　　　　　　　　　　　　　　　　　　　　　　　　　　　　　　　　　　　　　　　</a:t>
            </a:r>
            <a:endParaRPr lang="ja-JP" altLang="en-US" sz="14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41EB7D33-87C0-7D39-D26D-07D98575F3EE}"/>
              </a:ext>
            </a:extLst>
          </p:cNvPr>
          <p:cNvSpPr txBox="1"/>
          <p:nvPr/>
        </p:nvSpPr>
        <p:spPr>
          <a:xfrm>
            <a:off x="5904572" y="1007705"/>
            <a:ext cx="1587909" cy="276999"/>
          </a:xfrm>
          <a:prstGeom prst="rect">
            <a:avLst/>
          </a:prstGeom>
          <a:noFill/>
        </p:spPr>
        <p:txBody>
          <a:bodyPr wrap="square" rtlCol="0">
            <a:spAutoFit/>
          </a:bodyPr>
          <a:lstStyle/>
          <a:p>
            <a:r>
              <a:rPr kumimoji="1" lang="ja-JP" altLang="en-US" sz="1200" dirty="0"/>
              <a:t>テキスト</a:t>
            </a:r>
            <a:r>
              <a:rPr kumimoji="1" lang="en-US" altLang="ja-JP" sz="1200" dirty="0"/>
              <a:t>P</a:t>
            </a:r>
            <a:r>
              <a:rPr lang="en-US" altLang="ja-JP" sz="1200" dirty="0"/>
              <a:t>225</a:t>
            </a:r>
            <a:r>
              <a:rPr lang="ja-JP" altLang="en-US" sz="1200" dirty="0"/>
              <a:t>～</a:t>
            </a:r>
            <a:endParaRPr kumimoji="1" lang="ja-JP" altLang="en-US" sz="1200" dirty="0"/>
          </a:p>
        </p:txBody>
      </p:sp>
    </p:spTree>
    <p:extLst>
      <p:ext uri="{BB962C8B-B14F-4D97-AF65-F5344CB8AC3E}">
        <p14:creationId xmlns:p14="http://schemas.microsoft.com/office/powerpoint/2010/main" val="3726853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F7D22FD-69B2-4E86-91E3-CB96F95E4E97}"/>
              </a:ext>
            </a:extLst>
          </p:cNvPr>
          <p:cNvSpPr>
            <a:spLocks noGrp="1"/>
          </p:cNvSpPr>
          <p:nvPr>
            <p:ph idx="1"/>
          </p:nvPr>
        </p:nvSpPr>
        <p:spPr>
          <a:xfrm>
            <a:off x="883050" y="2931741"/>
            <a:ext cx="10823175" cy="3481436"/>
          </a:xfrm>
        </p:spPr>
        <p:txBody>
          <a:bodyPr anchor="ctr">
            <a:noAutofit/>
          </a:bodyPr>
          <a:lstStyle/>
          <a:p>
            <a:pPr marL="0" indent="0">
              <a:buNone/>
            </a:pPr>
            <a:r>
              <a:rPr kumimoji="1" lang="ja-JP" altLang="en-US" sz="2000" dirty="0">
                <a:latin typeface="Meiryo UI" panose="020B0604030504040204" pitchFamily="50" charset="-128"/>
                <a:ea typeface="Meiryo UI" panose="020B0604030504040204" pitchFamily="50" charset="-128"/>
              </a:rPr>
              <a:t>◆</a:t>
            </a:r>
            <a:r>
              <a:rPr kumimoji="1" lang="ja" altLang="en-US" sz="2000" dirty="0">
                <a:latin typeface="Meiryo UI" panose="020B0604030504040204" pitchFamily="50" charset="-128"/>
                <a:ea typeface="Meiryo UI" panose="020B0604030504040204" pitchFamily="50" charset="-128"/>
              </a:rPr>
              <a:t>別規程</a:t>
            </a:r>
            <a:r>
              <a:rPr kumimoji="1" lang="ja-JP" altLang="en-US" sz="2000" dirty="0">
                <a:latin typeface="Meiryo UI" panose="020B0604030504040204" pitchFamily="50" charset="-128"/>
                <a:ea typeface="Meiryo UI" panose="020B0604030504040204" pitchFamily="50" charset="-128"/>
              </a:rPr>
              <a:t>がないケースがあります</a:t>
            </a:r>
            <a:endParaRPr kumimoji="1"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・別途○○○に定めます（</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委任規定</a:t>
            </a:r>
            <a:r>
              <a:rPr lang="ja" altLang="en-US" sz="2000" dirty="0">
                <a:latin typeface="Meiryo UI" panose="020B0604030504040204" pitchFamily="50" charset="-128"/>
                <a:ea typeface="Meiryo UI" panose="020B0604030504040204" pitchFamily="50" charset="-128"/>
              </a:rPr>
              <a:t>を</a:t>
            </a:r>
            <a:r>
              <a:rPr lang="ja-JP" altLang="en-US" sz="2000" dirty="0">
                <a:latin typeface="Meiryo UI" panose="020B0604030504040204" pitchFamily="50" charset="-128"/>
                <a:ea typeface="Meiryo UI" panose="020B0604030504040204" pitchFamily="50" charset="-128"/>
              </a:rPr>
              <a:t>設け</a:t>
            </a:r>
            <a:r>
              <a:rPr lang="ja" altLang="en-US" sz="2000" dirty="0">
                <a:latin typeface="Meiryo UI" panose="020B0604030504040204" pitchFamily="50" charset="-128"/>
                <a:ea typeface="Meiryo UI" panose="020B0604030504040204" pitchFamily="50" charset="-128"/>
              </a:rPr>
              <a:t>、別規程化する</a:t>
            </a:r>
            <a:r>
              <a:rPr lang="ja-JP" altLang="en-US" sz="2000" dirty="0">
                <a:latin typeface="Meiryo UI" panose="020B0604030504040204" pitchFamily="50" charset="-128"/>
                <a:ea typeface="Meiryo UI" panose="020B0604030504040204" pitchFamily="50" charset="-128"/>
              </a:rPr>
              <a:t>方法）</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・別途○○○の協定に基づき</a:t>
            </a:r>
            <a:r>
              <a:rPr lang="en-US" altLang="ja-JP" sz="2000" dirty="0">
                <a:latin typeface="Meiryo UI" panose="020B0604030504040204" pitchFamily="50" charset="-128"/>
                <a:ea typeface="Meiryo UI" panose="020B0604030504040204" pitchFamily="50" charset="-128"/>
              </a:rPr>
              <a:t>…</a:t>
            </a:r>
          </a:p>
          <a:p>
            <a:pPr marL="0" indent="0">
              <a:lnSpc>
                <a:spcPct val="150000"/>
              </a:lnSpc>
              <a:buNone/>
            </a:pPr>
            <a:r>
              <a:rPr lang="ja-JP" altLang="en-US" sz="2000" dirty="0">
                <a:latin typeface="Meiryo UI" panose="020B0604030504040204" pitchFamily="50" charset="-128"/>
                <a:ea typeface="Meiryo UI" panose="020B0604030504040204" pitchFamily="50" charset="-128"/>
              </a:rPr>
              <a:t>別</a:t>
            </a:r>
            <a:r>
              <a:rPr lang="ja" altLang="en-US" sz="2000" dirty="0">
                <a:latin typeface="Meiryo UI" panose="020B0604030504040204" pitchFamily="50" charset="-128"/>
                <a:ea typeface="Meiryo UI" panose="020B0604030504040204" pitchFamily="50" charset="-128"/>
              </a:rPr>
              <a:t>規程</a:t>
            </a:r>
            <a:r>
              <a:rPr lang="ja-JP" altLang="en-US" sz="2000" dirty="0">
                <a:latin typeface="Meiryo UI" panose="020B0604030504040204" pitchFamily="50" charset="-128"/>
                <a:ea typeface="Meiryo UI" panose="020B0604030504040204" pitchFamily="50" charset="-128"/>
              </a:rPr>
              <a:t>や労使協定がきちんと整備されていますか？　</a:t>
            </a:r>
            <a:r>
              <a:rPr kumimoji="1" lang="ja-JP" altLang="en-US" sz="2000" dirty="0">
                <a:latin typeface="Meiryo UI" panose="020B0604030504040204" pitchFamily="50" charset="-128"/>
                <a:ea typeface="Meiryo UI" panose="020B0604030504040204" pitchFamily="50" charset="-128"/>
              </a:rPr>
              <a:t>例えば</a:t>
            </a:r>
            <a:r>
              <a:rPr kumimoji="1" lang="en-US" altLang="ja-JP" sz="2000" dirty="0">
                <a:latin typeface="Meiryo UI" panose="020B0604030504040204" pitchFamily="50" charset="-128"/>
                <a:ea typeface="Meiryo UI" panose="020B0604030504040204" pitchFamily="50" charset="-128"/>
              </a:rPr>
              <a:t>…</a:t>
            </a:r>
          </a:p>
          <a:p>
            <a:pPr marL="0" indent="0">
              <a:lnSpc>
                <a:spcPct val="100000"/>
              </a:lnSpc>
              <a:buNone/>
            </a:pPr>
            <a:r>
              <a:rPr lang="ja-JP" altLang="en-US" sz="2000" dirty="0">
                <a:latin typeface="Meiryo UI" panose="020B0604030504040204" pitchFamily="50" charset="-128"/>
                <a:ea typeface="Meiryo UI" panose="020B0604030504040204" pitchFamily="50" charset="-128"/>
              </a:rPr>
              <a:t>パート従業員には別基準で労務管理</a:t>
            </a:r>
            <a:r>
              <a:rPr lang="ja" altLang="en-US" sz="2000" dirty="0">
                <a:latin typeface="Meiryo UI" panose="020B0604030504040204" pitchFamily="50" charset="-128"/>
                <a:ea typeface="Meiryo UI" panose="020B0604030504040204" pitchFamily="50" charset="-128"/>
              </a:rPr>
              <a:t>規程</a:t>
            </a:r>
            <a:r>
              <a:rPr lang="ja-JP" altLang="en-US" sz="2000" dirty="0">
                <a:latin typeface="Meiryo UI" panose="020B0604030504040204" pitchFamily="50" charset="-128"/>
                <a:ea typeface="Meiryo UI" panose="020B0604030504040204" pitchFamily="50" charset="-128"/>
              </a:rPr>
              <a:t>を設け、当該規則は正社員にのみ適用したい場合、「パートタイマーには別途○○に定めた</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」とするケースですが、　</a:t>
            </a:r>
            <a:r>
              <a:rPr kumimoji="1" lang="ja-JP" altLang="en-US" sz="2000" dirty="0">
                <a:latin typeface="Meiryo UI" panose="020B0604030504040204" pitchFamily="50" charset="-128"/>
                <a:ea typeface="Meiryo UI" panose="020B0604030504040204" pitchFamily="50" charset="-128"/>
              </a:rPr>
              <a:t>実際には上記</a:t>
            </a:r>
            <a:r>
              <a:rPr lang="ja" altLang="en-US" sz="2000" dirty="0">
                <a:latin typeface="Meiryo UI" panose="020B0604030504040204" pitchFamily="50" charset="-128"/>
                <a:ea typeface="Meiryo UI" panose="020B0604030504040204" pitchFamily="50" charset="-128"/>
              </a:rPr>
              <a:t>規程</a:t>
            </a:r>
            <a:r>
              <a:rPr kumimoji="1" lang="ja-JP" altLang="en-US" sz="2000" dirty="0">
                <a:latin typeface="Meiryo UI" panose="020B0604030504040204" pitchFamily="50" charset="-128"/>
                <a:ea typeface="Meiryo UI" panose="020B0604030504040204" pitchFamily="50" charset="-128"/>
              </a:rPr>
              <a:t>（委任規定</a:t>
            </a:r>
            <a:r>
              <a:rPr kumimoji="1" lang="ja" altLang="en-US" sz="2000" dirty="0">
                <a:latin typeface="Meiryo UI" panose="020B0604030504040204" pitchFamily="50" charset="-128"/>
                <a:ea typeface="Meiryo UI" panose="020B0604030504040204" pitchFamily="50" charset="-128"/>
              </a:rPr>
              <a:t>とともに</a:t>
            </a:r>
            <a:r>
              <a:rPr kumimoji="1" lang="ja-JP" altLang="en-US" sz="2000" dirty="0">
                <a:latin typeface="Meiryo UI" panose="020B0604030504040204" pitchFamily="50" charset="-128"/>
                <a:ea typeface="Meiryo UI" panose="020B0604030504040204" pitchFamily="50" charset="-128"/>
              </a:rPr>
              <a:t>）が整備されていない場合、原則当該規則が</a:t>
            </a:r>
            <a:r>
              <a:rPr lang="ja-JP" altLang="en-US"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パート従業員にも適用され</a:t>
            </a:r>
            <a:r>
              <a:rPr lang="ja-JP" altLang="en-US" sz="2000" dirty="0">
                <a:latin typeface="Meiryo UI" panose="020B0604030504040204" pitchFamily="50" charset="-128"/>
                <a:ea typeface="Meiryo UI" panose="020B0604030504040204" pitchFamily="50" charset="-128"/>
              </a:rPr>
              <a:t>ます。</a:t>
            </a:r>
            <a:endParaRPr lang="en-US" altLang="ja-JP" sz="2000" dirty="0">
              <a:latin typeface="Meiryo UI" panose="020B0604030504040204" pitchFamily="50" charset="-128"/>
              <a:ea typeface="Meiryo UI" panose="020B0604030504040204" pitchFamily="50" charset="-128"/>
            </a:endParaRPr>
          </a:p>
          <a:p>
            <a:pPr marL="0" indent="0">
              <a:lnSpc>
                <a:spcPct val="100000"/>
              </a:lnSpc>
              <a:buNone/>
            </a:pPr>
            <a:r>
              <a:rPr lang="en-US" altLang="ja" sz="1600" b="1" dirty="0">
                <a:latin typeface="Meiryo UI" panose="020B0604030504040204" pitchFamily="50" charset="-128"/>
                <a:ea typeface="Meiryo UI" panose="020B0604030504040204" pitchFamily="50" charset="-128"/>
              </a:rPr>
              <a:t>※60</a:t>
            </a:r>
            <a:r>
              <a:rPr lang="ja" altLang="en-US" sz="1600" b="1" dirty="0">
                <a:latin typeface="Meiryo UI" panose="020B0604030504040204" pitchFamily="50" charset="-128"/>
                <a:ea typeface="Meiryo UI" panose="020B0604030504040204" pitchFamily="50" charset="-128"/>
              </a:rPr>
              <a:t>才後に雇用された従業員に正社員を想定した退職金が適用されると判断された事例</a:t>
            </a:r>
            <a:r>
              <a:rPr lang="ja" altLang="en-US" sz="1200" dirty="0">
                <a:latin typeface="Meiryo UI" panose="020B0604030504040204" pitchFamily="50" charset="-128"/>
                <a:ea typeface="Meiryo UI" panose="020B0604030504040204" pitchFamily="50" charset="-128"/>
              </a:rPr>
              <a:t>（大興設備開発事件＝大阪高判平９）</a:t>
            </a:r>
            <a:endParaRPr kumimoji="1" lang="ja-JP" altLang="en-US" sz="12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a:t>
            </a:r>
            <a:r>
              <a:rPr lang="en-US" altLang="ja-JP" dirty="0"/>
              <a:t>19</a:t>
            </a:r>
            <a:endParaRPr kumimoji="1" lang="ja-JP" altLang="en-US" dirty="0"/>
          </a:p>
        </p:txBody>
      </p:sp>
      <p:sp>
        <p:nvSpPr>
          <p:cNvPr id="2" name="フッター プレースホルダー 1">
            <a:extLst>
              <a:ext uri="{FF2B5EF4-FFF2-40B4-BE49-F238E27FC236}">
                <a16:creationId xmlns:a16="http://schemas.microsoft.com/office/drawing/2014/main" id="{D58923F3-691A-4054-9076-ED3524F255BB}"/>
              </a:ext>
            </a:extLst>
          </p:cNvPr>
          <p:cNvSpPr>
            <a:spLocks noGrp="1"/>
          </p:cNvSpPr>
          <p:nvPr>
            <p:ph type="ftr" sz="quarter" idx="11"/>
          </p:nvPr>
        </p:nvSpPr>
        <p:spPr/>
        <p:txBody>
          <a:bodyPr/>
          <a:lstStyle/>
          <a:p>
            <a:r>
              <a:rPr kumimoji="1" lang="ja-JP" altLang="en-US"/>
              <a:t>かやね社会保険労務士事務所・あすの行政書士事務所</a:t>
            </a:r>
          </a:p>
        </p:txBody>
      </p:sp>
      <p:sp>
        <p:nvSpPr>
          <p:cNvPr id="4" name="スライド番号プレースホルダー 3">
            <a:extLst>
              <a:ext uri="{FF2B5EF4-FFF2-40B4-BE49-F238E27FC236}">
                <a16:creationId xmlns:a16="http://schemas.microsoft.com/office/drawing/2014/main" id="{2964A764-904D-4E11-8DC3-5BBB67581F5F}"/>
              </a:ext>
            </a:extLst>
          </p:cNvPr>
          <p:cNvSpPr>
            <a:spLocks noGrp="1"/>
          </p:cNvSpPr>
          <p:nvPr>
            <p:ph type="sldNum" sz="quarter" idx="12"/>
          </p:nvPr>
        </p:nvSpPr>
        <p:spPr/>
        <p:txBody>
          <a:bodyPr/>
          <a:lstStyle/>
          <a:p>
            <a:fld id="{73A75EB7-7193-4235-85C9-A4D38840F4E9}" type="slidenum">
              <a:rPr kumimoji="1" lang="ja-JP" altLang="en-US" smtClean="0"/>
              <a:t>22</a:t>
            </a:fld>
            <a:endParaRPr kumimoji="1" lang="ja-JP" altLang="en-US"/>
          </a:p>
        </p:txBody>
      </p:sp>
      <p:cxnSp>
        <p:nvCxnSpPr>
          <p:cNvPr id="8" name="直線コネクタ 7" descr="かやね社会保険労務士事務所">
            <a:extLst>
              <a:ext uri="{FF2B5EF4-FFF2-40B4-BE49-F238E27FC236}">
                <a16:creationId xmlns:a16="http://schemas.microsoft.com/office/drawing/2014/main" id="{E4AF97F9-0B82-D50B-3E87-28D6459681FE}"/>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6E40E96D-FFAF-7F94-EED2-9E0159F0B87E}"/>
              </a:ext>
            </a:extLst>
          </p:cNvPr>
          <p:cNvSpPr txBox="1"/>
          <p:nvPr/>
        </p:nvSpPr>
        <p:spPr>
          <a:xfrm>
            <a:off x="540000" y="216000"/>
            <a:ext cx="3600450"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5</a:t>
            </a:r>
            <a:r>
              <a:rPr lang="ja-JP" altLang="en-US" sz="2800" dirty="0">
                <a:latin typeface="Meiryo UI" panose="020B0604030504040204" pitchFamily="50" charset="-128"/>
                <a:ea typeface="Meiryo UI" panose="020B0604030504040204" pitchFamily="50" charset="-128"/>
              </a:rPr>
              <a:t>．就業規則</a:t>
            </a:r>
            <a:endParaRPr kumimoji="1" lang="ja-JP" altLang="en-US" sz="2800" dirty="0">
              <a:latin typeface="Meiryo UI" panose="020B0604030504040204" pitchFamily="50" charset="-128"/>
              <a:ea typeface="Meiryo UI" panose="020B0604030504040204" pitchFamily="50" charset="-128"/>
            </a:endParaRPr>
          </a:p>
        </p:txBody>
      </p:sp>
      <p:sp>
        <p:nvSpPr>
          <p:cNvPr id="10" name="タイトル 1">
            <a:extLst>
              <a:ext uri="{FF2B5EF4-FFF2-40B4-BE49-F238E27FC236}">
                <a16:creationId xmlns:a16="http://schemas.microsoft.com/office/drawing/2014/main" id="{1BC134C1-37C6-F7EA-EA0D-D3C8B7AF12E6}"/>
              </a:ext>
            </a:extLst>
          </p:cNvPr>
          <p:cNvSpPr txBox="1">
            <a:spLocks/>
          </p:cNvSpPr>
          <p:nvPr/>
        </p:nvSpPr>
        <p:spPr>
          <a:xfrm>
            <a:off x="864000" y="936000"/>
            <a:ext cx="3155550" cy="428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latin typeface="Meiryo UI" panose="020B0604030504040204" pitchFamily="50" charset="-128"/>
                <a:ea typeface="Meiryo UI" panose="020B0604030504040204" pitchFamily="50" charset="-128"/>
              </a:rPr>
              <a:t>見直し方のアプローチ　</a:t>
            </a:r>
          </a:p>
        </p:txBody>
      </p:sp>
      <p:sp>
        <p:nvSpPr>
          <p:cNvPr id="12" name="正方形/長方形 11">
            <a:extLst>
              <a:ext uri="{FF2B5EF4-FFF2-40B4-BE49-F238E27FC236}">
                <a16:creationId xmlns:a16="http://schemas.microsoft.com/office/drawing/2014/main" id="{E24A3142-328A-34C8-203B-3D4730422A42}"/>
              </a:ext>
            </a:extLst>
          </p:cNvPr>
          <p:cNvSpPr/>
          <p:nvPr/>
        </p:nvSpPr>
        <p:spPr>
          <a:xfrm>
            <a:off x="892575" y="2151045"/>
            <a:ext cx="10787742" cy="584775"/>
          </a:xfrm>
          <a:prstGeom prst="rect">
            <a:avLst/>
          </a:prstGeom>
          <a:ln w="12700">
            <a:solidFill>
              <a:schemeClr val="tx1"/>
            </a:solidFill>
          </a:ln>
        </p:spPr>
        <p:txBody>
          <a:bodyPr wrap="square">
            <a:spAutoFit/>
          </a:bodyPr>
          <a:lstStyle/>
          <a:p>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a:t>
            </a:r>
            <a:r>
              <a:rPr lang="en-US" altLang="ja-JP" sz="1600" dirty="0">
                <a:latin typeface="UD デジタル 教科書体 N-B" panose="02020700000000000000" pitchFamily="17" charset="-128"/>
                <a:ea typeface="UD デジタル 教科書体 N-B" panose="02020700000000000000" pitchFamily="17" charset="-128"/>
              </a:rPr>
              <a:t>1</a:t>
            </a:r>
            <a:r>
              <a:rPr lang="ja-JP" altLang="en-US" sz="1600" dirty="0">
                <a:latin typeface="UD デジタル 教科書体 N-B" panose="02020700000000000000" pitchFamily="17" charset="-128"/>
                <a:ea typeface="UD デジタル 教科書体 N-B" panose="02020700000000000000" pitchFamily="17" charset="-128"/>
              </a:rPr>
              <a:t>日又は</a:t>
            </a:r>
            <a:r>
              <a:rPr lang="en-US" altLang="ja-JP" sz="1600" dirty="0">
                <a:latin typeface="UD デジタル 教科書体 N-B" panose="02020700000000000000" pitchFamily="17" charset="-128"/>
                <a:ea typeface="UD デジタル 教科書体 N-B" panose="02020700000000000000" pitchFamily="17" charset="-128"/>
              </a:rPr>
              <a:t>1</a:t>
            </a:r>
            <a:r>
              <a:rPr lang="ja-JP" altLang="en-US" sz="1600" dirty="0">
                <a:latin typeface="UD デジタル 教科書体 N-B" panose="02020700000000000000" pitchFamily="17" charset="-128"/>
                <a:ea typeface="UD デジタル 教科書体 N-B" panose="02020700000000000000" pitchFamily="17" charset="-128"/>
              </a:rPr>
              <a:t>週間の所定労働時間が正社員より短く補助的業務に従事する有期労働契約のパートタイマーが、有期パートタイマー就業規則第○条（無期転換制度）の規定により、無期労働契約へ転換した者をいう。</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474327F7-BF2D-21CE-969F-D0671A48349E}"/>
              </a:ext>
            </a:extLst>
          </p:cNvPr>
          <p:cNvSpPr txBox="1"/>
          <p:nvPr/>
        </p:nvSpPr>
        <p:spPr>
          <a:xfrm>
            <a:off x="809623" y="1752600"/>
            <a:ext cx="10496552" cy="400110"/>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例えば、無期パートタイマーなら、無期パートタイマーの定義を就業規則できちんと定義する</a:t>
            </a:r>
          </a:p>
        </p:txBody>
      </p:sp>
      <p:sp>
        <p:nvSpPr>
          <p:cNvPr id="14" name="テキスト ボックス 13">
            <a:extLst>
              <a:ext uri="{FF2B5EF4-FFF2-40B4-BE49-F238E27FC236}">
                <a16:creationId xmlns:a16="http://schemas.microsoft.com/office/drawing/2014/main" id="{95247FB1-C669-64DE-4A0E-E99A08278305}"/>
              </a:ext>
            </a:extLst>
          </p:cNvPr>
          <p:cNvSpPr txBox="1"/>
          <p:nvPr/>
        </p:nvSpPr>
        <p:spPr>
          <a:xfrm>
            <a:off x="800098" y="1314450"/>
            <a:ext cx="8267701" cy="400110"/>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◆雇用区分の定義をしっかり行う</a:t>
            </a:r>
          </a:p>
        </p:txBody>
      </p:sp>
    </p:spTree>
    <p:extLst>
      <p:ext uri="{BB962C8B-B14F-4D97-AF65-F5344CB8AC3E}">
        <p14:creationId xmlns:p14="http://schemas.microsoft.com/office/powerpoint/2010/main" val="4067799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926789CF-9ACB-4441-AD36-C2A264FAF601}"/>
              </a:ext>
            </a:extLst>
          </p:cNvPr>
          <p:cNvSpPr>
            <a:spLocks noGrp="1"/>
          </p:cNvSpPr>
          <p:nvPr>
            <p:ph type="ftr" sz="quarter" idx="11"/>
          </p:nvPr>
        </p:nvSpPr>
        <p:spPr>
          <a:xfrm>
            <a:off x="4147930" y="6492875"/>
            <a:ext cx="4114800" cy="365125"/>
          </a:xfrm>
        </p:spPr>
        <p:txBody>
          <a:bodyPr/>
          <a:lstStyle/>
          <a:p>
            <a:r>
              <a:rPr kumimoji="1" lang="ja-JP" altLang="en-US"/>
              <a:t>かやね社会保険労務士事務所・あすの行政書士事務所</a:t>
            </a:r>
            <a:endParaRPr kumimoji="1" lang="ja-JP" altLang="en-US" dirty="0"/>
          </a:p>
        </p:txBody>
      </p:sp>
      <p:cxnSp>
        <p:nvCxnSpPr>
          <p:cNvPr id="5" name="直線コネクタ 4" descr="かやね社会保険労務士事務所">
            <a:extLst>
              <a:ext uri="{FF2B5EF4-FFF2-40B4-BE49-F238E27FC236}">
                <a16:creationId xmlns:a16="http://schemas.microsoft.com/office/drawing/2014/main" id="{99C1DD3F-892F-E96D-A27E-6DD8AE1397DD}"/>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85598147-0667-6D9C-93E1-D38E2B991D40}"/>
              </a:ext>
            </a:extLst>
          </p:cNvPr>
          <p:cNvSpPr txBox="1"/>
          <p:nvPr/>
        </p:nvSpPr>
        <p:spPr>
          <a:xfrm>
            <a:off x="539999" y="216000"/>
            <a:ext cx="4327275"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6</a:t>
            </a:r>
            <a:r>
              <a:rPr lang="ja-JP" altLang="en-US" sz="2800" dirty="0">
                <a:latin typeface="Meiryo UI" panose="020B0604030504040204" pitchFamily="50" charset="-128"/>
                <a:ea typeface="Meiryo UI" panose="020B0604030504040204" pitchFamily="50" charset="-128"/>
              </a:rPr>
              <a:t>．労働時間と休憩、休日</a:t>
            </a:r>
            <a:endParaRPr kumimoji="1" lang="ja-JP" altLang="en-US" sz="2800" dirty="0">
              <a:latin typeface="Meiryo UI" panose="020B0604030504040204" pitchFamily="50" charset="-128"/>
              <a:ea typeface="Meiryo UI" panose="020B0604030504040204" pitchFamily="50" charset="-128"/>
            </a:endParaRPr>
          </a:p>
        </p:txBody>
      </p:sp>
      <p:sp>
        <p:nvSpPr>
          <p:cNvPr id="8" name="タイトル 1">
            <a:extLst>
              <a:ext uri="{FF2B5EF4-FFF2-40B4-BE49-F238E27FC236}">
                <a16:creationId xmlns:a16="http://schemas.microsoft.com/office/drawing/2014/main" id="{D3A9FF20-F43E-4776-52B1-0911E2BD8B9F}"/>
              </a:ext>
            </a:extLst>
          </p:cNvPr>
          <p:cNvSpPr txBox="1">
            <a:spLocks/>
          </p:cNvSpPr>
          <p:nvPr/>
        </p:nvSpPr>
        <p:spPr>
          <a:xfrm>
            <a:off x="863999" y="936000"/>
            <a:ext cx="3155550" cy="428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latin typeface="Meiryo UI" panose="020B0604030504040204" pitchFamily="50" charset="-128"/>
                <a:ea typeface="Meiryo UI" panose="020B0604030504040204" pitchFamily="50" charset="-128"/>
              </a:rPr>
              <a:t>労働時間管理は適正に　</a:t>
            </a:r>
          </a:p>
        </p:txBody>
      </p:sp>
      <p:sp>
        <p:nvSpPr>
          <p:cNvPr id="10" name="コンテンツ プレースホルダー 2">
            <a:extLst>
              <a:ext uri="{FF2B5EF4-FFF2-40B4-BE49-F238E27FC236}">
                <a16:creationId xmlns:a16="http://schemas.microsoft.com/office/drawing/2014/main" id="{C5E95632-B0DB-0276-C9FD-598E804C59F8}"/>
              </a:ext>
            </a:extLst>
          </p:cNvPr>
          <p:cNvSpPr>
            <a:spLocks noGrp="1"/>
          </p:cNvSpPr>
          <p:nvPr>
            <p:ph idx="1"/>
          </p:nvPr>
        </p:nvSpPr>
        <p:spPr>
          <a:xfrm>
            <a:off x="864000" y="2520000"/>
            <a:ext cx="11077575" cy="2323702"/>
          </a:xfrm>
        </p:spPr>
        <p:txBody>
          <a:bodyPr>
            <a:noAutofit/>
          </a:bodyPr>
          <a:lstStyle/>
          <a:p>
            <a:pPr marL="0" indent="0">
              <a:lnSpc>
                <a:spcPct val="150000"/>
              </a:lnSpc>
              <a:buNone/>
            </a:pPr>
            <a:r>
              <a:rPr kumimoji="1" lang="en-US" altLang="ja-JP" sz="2400" b="1" dirty="0">
                <a:solidFill>
                  <a:srgbClr val="FF0000"/>
                </a:solidFill>
                <a:latin typeface="Meiryo UI" panose="020B0604030504040204" pitchFamily="50" charset="-128"/>
                <a:ea typeface="Meiryo UI" panose="020B0604030504040204" pitchFamily="50" charset="-128"/>
              </a:rPr>
              <a:t>【</a:t>
            </a:r>
            <a:r>
              <a:rPr kumimoji="1" lang="ja-JP" altLang="en-US" sz="2400" b="1" dirty="0">
                <a:solidFill>
                  <a:srgbClr val="FF0000"/>
                </a:solidFill>
                <a:latin typeface="Meiryo UI" panose="020B0604030504040204" pitchFamily="50" charset="-128"/>
                <a:ea typeface="Meiryo UI" panose="020B0604030504040204" pitchFamily="50" charset="-128"/>
              </a:rPr>
              <a:t>重要</a:t>
            </a:r>
            <a:r>
              <a:rPr kumimoji="1" lang="en-US" altLang="ja-JP" sz="2400" b="1" dirty="0">
                <a:solidFill>
                  <a:srgbClr val="FF0000"/>
                </a:solidFill>
                <a:latin typeface="Meiryo UI" panose="020B0604030504040204" pitchFamily="50" charset="-128"/>
                <a:ea typeface="Meiryo UI" panose="020B0604030504040204" pitchFamily="50" charset="-128"/>
              </a:rPr>
              <a:t>】</a:t>
            </a:r>
            <a:r>
              <a:rPr kumimoji="1" lang="ja-JP" altLang="en-US" sz="2400" b="1" dirty="0">
                <a:solidFill>
                  <a:srgbClr val="FF0000"/>
                </a:solidFill>
                <a:latin typeface="Meiryo UI" panose="020B0604030504040204" pitchFamily="50" charset="-128"/>
                <a:ea typeface="Meiryo UI" panose="020B0604030504040204" pitchFamily="50" charset="-128"/>
              </a:rPr>
              <a:t>「労働時間の適正な把握のために使用者が講ずべき措置に関するガイドライン」</a:t>
            </a:r>
            <a:endParaRPr kumimoji="1" lang="en-US" altLang="ja-JP" sz="2400" dirty="0">
              <a:solidFill>
                <a:srgbClr val="FF0000"/>
              </a:solidFill>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使用者は労働者の</a:t>
            </a:r>
            <a:r>
              <a:rPr lang="ja-JP" altLang="en-US" sz="2000" u="sng" dirty="0">
                <a:latin typeface="Meiryo UI" panose="020B0604030504040204" pitchFamily="50" charset="-128"/>
                <a:ea typeface="Meiryo UI" panose="020B0604030504040204" pitchFamily="50" charset="-128"/>
              </a:rPr>
              <a:t>労働日ごとの始業・終業時刻</a:t>
            </a:r>
            <a:r>
              <a:rPr lang="ja-JP" altLang="en-US" sz="2000" dirty="0">
                <a:latin typeface="Meiryo UI" panose="020B0604030504040204" pitchFamily="50" charset="-128"/>
                <a:ea typeface="Meiryo UI" panose="020B0604030504040204" pitchFamily="50" charset="-128"/>
              </a:rPr>
              <a:t>を確認し、適正に記録すること</a:t>
            </a:r>
            <a:r>
              <a:rPr kumimoji="1" lang="ja-JP" altLang="en-US" sz="2000" dirty="0">
                <a:latin typeface="Meiryo UI" panose="020B0604030504040204" pitchFamily="50" charset="-128"/>
                <a:ea typeface="Meiryo UI" panose="020B0604030504040204" pitchFamily="50" charset="-128"/>
              </a:rPr>
              <a:t>　</a:t>
            </a:r>
            <a:endParaRPr kumimoji="1" lang="en-US" altLang="ja-JP" sz="2000" dirty="0">
              <a:latin typeface="Meiryo UI" panose="020B0604030504040204" pitchFamily="50" charset="-128"/>
              <a:ea typeface="Meiryo UI" panose="020B0604030504040204" pitchFamily="50" charset="-128"/>
            </a:endParaRPr>
          </a:p>
          <a:p>
            <a:pPr marL="0" indent="0">
              <a:lnSpc>
                <a:spcPct val="100000"/>
              </a:lnSpc>
              <a:buNone/>
            </a:pPr>
            <a:endParaRPr kumimoji="1" lang="en-US" altLang="ja-JP" sz="2000" dirty="0">
              <a:latin typeface="Meiryo UI" panose="020B0604030504040204" pitchFamily="50" charset="-128"/>
              <a:ea typeface="Meiryo UI" panose="020B0604030504040204" pitchFamily="50" charset="-128"/>
            </a:endParaRPr>
          </a:p>
          <a:p>
            <a:pPr marL="0" indent="0">
              <a:lnSpc>
                <a:spcPct val="100000"/>
              </a:lnSpc>
              <a:buNone/>
            </a:pPr>
            <a:r>
              <a:rPr kumimoji="1" lang="ja-JP" altLang="en-US" sz="2000" dirty="0">
                <a:latin typeface="Meiryo UI" panose="020B0604030504040204" pitchFamily="50" charset="-128"/>
                <a:ea typeface="Meiryo UI" panose="020B0604030504040204" pitchFamily="50" charset="-128"/>
              </a:rPr>
              <a:t>・使用者がみずから現認</a:t>
            </a:r>
            <a:endParaRPr kumimoji="1" lang="en-US" altLang="ja-JP" sz="2000" dirty="0">
              <a:latin typeface="Meiryo UI" panose="020B0604030504040204" pitchFamily="50" charset="-128"/>
              <a:ea typeface="Meiryo UI" panose="020B0604030504040204" pitchFamily="50" charset="-128"/>
            </a:endParaRPr>
          </a:p>
          <a:p>
            <a:pPr marL="0" indent="0">
              <a:lnSpc>
                <a:spcPct val="100000"/>
              </a:lnSpc>
              <a:buNone/>
            </a:pPr>
            <a:r>
              <a:rPr lang="ja-JP" altLang="en-US" sz="2000" dirty="0">
                <a:latin typeface="Meiryo UI" panose="020B0604030504040204" pitchFamily="50" charset="-128"/>
                <a:ea typeface="Meiryo UI" panose="020B0604030504040204" pitchFamily="50" charset="-128"/>
              </a:rPr>
              <a:t>・タイムカード、ＩＣカード、パソコンの使用時間の記録等、</a:t>
            </a:r>
            <a:r>
              <a:rPr kumimoji="1" lang="ja-JP" altLang="en-US" sz="2000" dirty="0">
                <a:latin typeface="Meiryo UI" panose="020B0604030504040204" pitchFamily="50" charset="-128"/>
                <a:ea typeface="Meiryo UI" panose="020B0604030504040204" pitchFamily="50" charset="-128"/>
              </a:rPr>
              <a:t>客観的な記録を基礎として確認し、適正に記録すること</a:t>
            </a:r>
            <a:endParaRPr lang="en-US" altLang="ja-JP" sz="2000" b="1" dirty="0">
              <a:latin typeface="メイリオ" panose="020B0604030504040204" pitchFamily="50" charset="-128"/>
              <a:ea typeface="メイリオ" panose="020B0604030504040204" pitchFamily="50" charset="-128"/>
            </a:endParaRPr>
          </a:p>
        </p:txBody>
      </p:sp>
      <p:sp>
        <p:nvSpPr>
          <p:cNvPr id="11" name="吹き出し: 角を丸めた四角形 10">
            <a:extLst>
              <a:ext uri="{FF2B5EF4-FFF2-40B4-BE49-F238E27FC236}">
                <a16:creationId xmlns:a16="http://schemas.microsoft.com/office/drawing/2014/main" id="{93A46595-9CD5-A14E-F25D-38E6BC4DC4AE}"/>
              </a:ext>
            </a:extLst>
          </p:cNvPr>
          <p:cNvSpPr/>
          <p:nvPr/>
        </p:nvSpPr>
        <p:spPr>
          <a:xfrm>
            <a:off x="5045185" y="3741752"/>
            <a:ext cx="3440430" cy="365096"/>
          </a:xfrm>
          <a:prstGeom prst="wedgeRoundRectCallout">
            <a:avLst>
              <a:gd name="adj1" fmla="val -36888"/>
              <a:gd name="adj2" fmla="val -94034"/>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latin typeface="Meiryo UI" panose="020B0604030504040204" pitchFamily="50" charset="-128"/>
                <a:ea typeface="Meiryo UI" panose="020B0604030504040204" pitchFamily="50" charset="-128"/>
              </a:rPr>
              <a:t>総労働時間だけではなく、始まりと終わりも確認・記録</a:t>
            </a:r>
            <a:endParaRPr kumimoji="1" lang="ja-JP" altLang="en-US" sz="12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D0C49B4-F60B-34C8-E5F3-4B3015F21115}"/>
              </a:ext>
            </a:extLst>
          </p:cNvPr>
          <p:cNvSpPr txBox="1"/>
          <p:nvPr/>
        </p:nvSpPr>
        <p:spPr>
          <a:xfrm>
            <a:off x="864001" y="5329950"/>
            <a:ext cx="10936649" cy="1015663"/>
          </a:xfrm>
          <a:prstGeom prst="rect">
            <a:avLst/>
          </a:prstGeom>
          <a:noFill/>
          <a:ln w="12700">
            <a:solidFill>
              <a:schemeClr val="tx1"/>
            </a:solidFill>
          </a:ln>
        </p:spPr>
        <p:txBody>
          <a:bodyPr wrap="square" rtlCol="0">
            <a:spAutoFit/>
          </a:bodyPr>
          <a:lstStyle/>
          <a:p>
            <a:r>
              <a:rPr lang="ja-JP" altLang="en-US" sz="2000" dirty="0">
                <a:latin typeface="Meiryo UI" panose="020B0604030504040204" pitchFamily="50" charset="-128"/>
                <a:ea typeface="Meiryo UI" panose="020B0604030504040204" pitchFamily="50" charset="-128"/>
              </a:rPr>
              <a:t>タイムカードで記録しているから安心とはいえません。</a:t>
            </a:r>
            <a:endParaRPr kumimoji="1" lang="ja-JP" altLang="en-US"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労働時間の</a:t>
            </a:r>
            <a:r>
              <a:rPr kumimoji="1" lang="ja-JP" altLang="en-US" sz="2000" u="sng" dirty="0">
                <a:latin typeface="Meiryo UI" panose="020B0604030504040204" pitchFamily="50" charset="-128"/>
                <a:ea typeface="Meiryo UI" panose="020B0604030504040204" pitchFamily="50" charset="-128"/>
              </a:rPr>
              <a:t>実態</a:t>
            </a:r>
            <a:r>
              <a:rPr kumimoji="1" lang="ja-JP" altLang="en-US" sz="2000" dirty="0">
                <a:latin typeface="Meiryo UI" panose="020B0604030504040204" pitchFamily="50" charset="-128"/>
                <a:ea typeface="Meiryo UI" panose="020B0604030504040204" pitchFamily="50" charset="-128"/>
              </a:rPr>
              <a:t>を正確に把握し、労働時間として把握した時間について、</a:t>
            </a:r>
            <a:r>
              <a:rPr kumimoji="1" lang="ja-JP" altLang="en-US" sz="2000" u="sng" dirty="0">
                <a:latin typeface="Meiryo UI" panose="020B0604030504040204" pitchFamily="50" charset="-128"/>
                <a:ea typeface="Meiryo UI" panose="020B0604030504040204" pitchFamily="50" charset="-128"/>
              </a:rPr>
              <a:t>労使で認識の相違が生じないようにする</a:t>
            </a:r>
            <a:r>
              <a:rPr kumimoji="1" lang="ja-JP" altLang="en-US" sz="2000" dirty="0">
                <a:latin typeface="Meiryo UI" panose="020B0604030504040204" pitchFamily="50" charset="-128"/>
                <a:ea typeface="Meiryo UI" panose="020B0604030504040204" pitchFamily="50" charset="-128"/>
              </a:rPr>
              <a:t>ことが重要です！</a:t>
            </a:r>
          </a:p>
        </p:txBody>
      </p:sp>
      <p:sp>
        <p:nvSpPr>
          <p:cNvPr id="13" name="コンテンツ プレースホルダー 2">
            <a:extLst>
              <a:ext uri="{FF2B5EF4-FFF2-40B4-BE49-F238E27FC236}">
                <a16:creationId xmlns:a16="http://schemas.microsoft.com/office/drawing/2014/main" id="{CE94B5B1-1638-6841-10B0-3009AC94B58D}"/>
              </a:ext>
            </a:extLst>
          </p:cNvPr>
          <p:cNvSpPr txBox="1">
            <a:spLocks/>
          </p:cNvSpPr>
          <p:nvPr/>
        </p:nvSpPr>
        <p:spPr>
          <a:xfrm>
            <a:off x="864001" y="1440000"/>
            <a:ext cx="10936650" cy="997638"/>
          </a:xfrm>
          <a:prstGeom prst="rect">
            <a:avLst/>
          </a:prstGeom>
          <a:solidFill>
            <a:schemeClr val="accent2">
              <a:lumMod val="40000"/>
              <a:lumOff val="60000"/>
            </a:schemeClr>
          </a:solidFill>
          <a:ln w="127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■使用者は、原則として、</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日に</a:t>
            </a:r>
            <a:r>
              <a:rPr lang="en-US" altLang="ja-JP" sz="1600" dirty="0">
                <a:latin typeface="Meiryo UI" panose="020B0604030504040204" pitchFamily="50" charset="-128"/>
                <a:ea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rPr>
              <a:t>時間、</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週間に</a:t>
            </a:r>
            <a:r>
              <a:rPr lang="en-US" altLang="ja-JP" sz="1600" dirty="0">
                <a:latin typeface="Meiryo UI" panose="020B0604030504040204" pitchFamily="50" charset="-128"/>
                <a:ea typeface="Meiryo UI" panose="020B0604030504040204" pitchFamily="50" charset="-128"/>
              </a:rPr>
              <a:t>40</a:t>
            </a:r>
            <a:r>
              <a:rPr lang="ja-JP" altLang="en-US" sz="1600" dirty="0">
                <a:latin typeface="Meiryo UI" panose="020B0604030504040204" pitchFamily="50" charset="-128"/>
                <a:ea typeface="Meiryo UI" panose="020B0604030504040204" pitchFamily="50" charset="-128"/>
              </a:rPr>
              <a:t>時間を超えて労働させてはいけません。</a:t>
            </a:r>
          </a:p>
          <a:p>
            <a:pPr marL="0" indent="0">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■使用者は、労働時間が</a:t>
            </a:r>
            <a:r>
              <a:rPr lang="en-US" altLang="ja-JP" sz="1600" dirty="0">
                <a:latin typeface="Meiryo UI" panose="020B0604030504040204" pitchFamily="50" charset="-128"/>
                <a:ea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rPr>
              <a:t>時間を超える場合は</a:t>
            </a:r>
            <a:r>
              <a:rPr lang="en-US" altLang="ja-JP" sz="1600" dirty="0">
                <a:latin typeface="Meiryo UI" panose="020B0604030504040204" pitchFamily="50" charset="-128"/>
                <a:ea typeface="Meiryo UI" panose="020B0604030504040204" pitchFamily="50" charset="-128"/>
              </a:rPr>
              <a:t>45</a:t>
            </a:r>
            <a:r>
              <a:rPr lang="ja-JP" altLang="en-US" sz="1600" dirty="0">
                <a:latin typeface="Meiryo UI" panose="020B0604030504040204" pitchFamily="50" charset="-128"/>
                <a:ea typeface="Meiryo UI" panose="020B0604030504040204" pitchFamily="50" charset="-128"/>
              </a:rPr>
              <a:t>分以上、</a:t>
            </a:r>
            <a:r>
              <a:rPr lang="en-US" altLang="ja-JP" sz="1600" dirty="0">
                <a:latin typeface="Meiryo UI" panose="020B0604030504040204" pitchFamily="50" charset="-128"/>
                <a:ea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rPr>
              <a:t>時間を超える場合は</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時間以上の休憩を与えなければいけません。</a:t>
            </a:r>
          </a:p>
          <a:p>
            <a:pPr marL="0" indent="0">
              <a:buFont typeface="Arial" panose="020B0604020202020204" pitchFamily="34" charset="0"/>
              <a:buNone/>
            </a:pPr>
            <a:r>
              <a:rPr lang="ja-JP" altLang="en-US" sz="1600" dirty="0">
                <a:latin typeface="Meiryo UI" panose="020B0604030504040204" pitchFamily="50" charset="-128"/>
                <a:ea typeface="Meiryo UI" panose="020B0604030504040204" pitchFamily="50" charset="-128"/>
              </a:rPr>
              <a:t>■使用者は、少なくとも毎週</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日の休日か、</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週間を通じて</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日以上の休日を与えなければなりません。</a:t>
            </a:r>
            <a:endParaRPr lang="en-US" altLang="ja-JP" sz="16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AC7162F-EB15-886A-3966-9F0B23D85452}"/>
              </a:ext>
            </a:extLst>
          </p:cNvPr>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-20</a:t>
            </a:r>
            <a:endParaRPr kumimoji="1" lang="ja-JP" altLang="en-US" dirty="0"/>
          </a:p>
        </p:txBody>
      </p:sp>
      <p:sp>
        <p:nvSpPr>
          <p:cNvPr id="6" name="スライド番号プレースホルダー 3">
            <a:extLst>
              <a:ext uri="{FF2B5EF4-FFF2-40B4-BE49-F238E27FC236}">
                <a16:creationId xmlns:a16="http://schemas.microsoft.com/office/drawing/2014/main" id="{6A2FBAFC-BC62-4DB8-D9F1-1573D6297C92}"/>
              </a:ext>
            </a:extLst>
          </p:cNvPr>
          <p:cNvSpPr>
            <a:spLocks noGrp="1"/>
          </p:cNvSpPr>
          <p:nvPr>
            <p:ph type="sldNum" sz="quarter" idx="12"/>
          </p:nvPr>
        </p:nvSpPr>
        <p:spPr>
          <a:xfrm>
            <a:off x="8610600" y="6356350"/>
            <a:ext cx="2743200" cy="365125"/>
          </a:xfrm>
        </p:spPr>
        <p:txBody>
          <a:bodyPr/>
          <a:lstStyle/>
          <a:p>
            <a:fld id="{73A75EB7-7193-4235-85C9-A4D38840F4E9}" type="slidenum">
              <a:rPr kumimoji="1" lang="ja-JP" altLang="en-US" smtClean="0"/>
              <a:t>23</a:t>
            </a:fld>
            <a:endParaRPr kumimoji="1" lang="ja-JP" altLang="en-US"/>
          </a:p>
        </p:txBody>
      </p:sp>
      <p:sp>
        <p:nvSpPr>
          <p:cNvPr id="3" name="テキスト ボックス 2">
            <a:extLst>
              <a:ext uri="{FF2B5EF4-FFF2-40B4-BE49-F238E27FC236}">
                <a16:creationId xmlns:a16="http://schemas.microsoft.com/office/drawing/2014/main" id="{CBBB4DB1-4FE3-CC82-ACAC-FB6BD59146C9}"/>
              </a:ext>
            </a:extLst>
          </p:cNvPr>
          <p:cNvSpPr txBox="1"/>
          <p:nvPr/>
        </p:nvSpPr>
        <p:spPr>
          <a:xfrm>
            <a:off x="4803559" y="391885"/>
            <a:ext cx="1587909" cy="276999"/>
          </a:xfrm>
          <a:prstGeom prst="rect">
            <a:avLst/>
          </a:prstGeom>
          <a:noFill/>
        </p:spPr>
        <p:txBody>
          <a:bodyPr wrap="square" rtlCol="0">
            <a:spAutoFit/>
          </a:bodyPr>
          <a:lstStyle/>
          <a:p>
            <a:r>
              <a:rPr kumimoji="1" lang="ja-JP" altLang="en-US" sz="1200" dirty="0"/>
              <a:t>テキスト</a:t>
            </a:r>
            <a:r>
              <a:rPr kumimoji="1" lang="en-US" altLang="ja-JP" sz="1200" dirty="0"/>
              <a:t>P37</a:t>
            </a:r>
            <a:r>
              <a:rPr lang="ja-JP" altLang="en-US" sz="1200" dirty="0"/>
              <a:t>～</a:t>
            </a:r>
            <a:endParaRPr kumimoji="1" lang="ja-JP" altLang="en-US" sz="1200" dirty="0"/>
          </a:p>
        </p:txBody>
      </p:sp>
      <p:sp>
        <p:nvSpPr>
          <p:cNvPr id="7" name="テキスト ボックス 6">
            <a:extLst>
              <a:ext uri="{FF2B5EF4-FFF2-40B4-BE49-F238E27FC236}">
                <a16:creationId xmlns:a16="http://schemas.microsoft.com/office/drawing/2014/main" id="{7FE54642-9AD5-3EDD-395E-B379AE6454B0}"/>
              </a:ext>
            </a:extLst>
          </p:cNvPr>
          <p:cNvSpPr txBox="1"/>
          <p:nvPr/>
        </p:nvSpPr>
        <p:spPr>
          <a:xfrm>
            <a:off x="3872442" y="1001674"/>
            <a:ext cx="2311810" cy="276999"/>
          </a:xfrm>
          <a:prstGeom prst="rect">
            <a:avLst/>
          </a:prstGeom>
          <a:noFill/>
        </p:spPr>
        <p:txBody>
          <a:bodyPr wrap="square" rtlCol="0">
            <a:spAutoFit/>
          </a:bodyPr>
          <a:lstStyle/>
          <a:p>
            <a:r>
              <a:rPr kumimoji="1" lang="ja-JP" altLang="en-US" sz="1200" dirty="0"/>
              <a:t>テキスト</a:t>
            </a:r>
            <a:r>
              <a:rPr kumimoji="1" lang="en-US" altLang="ja-JP" sz="1200" dirty="0"/>
              <a:t>P76</a:t>
            </a:r>
            <a:r>
              <a:rPr kumimoji="1" lang="ja-JP" altLang="en-US" sz="1200" dirty="0"/>
              <a:t>～</a:t>
            </a:r>
            <a:r>
              <a:rPr kumimoji="1" lang="en-US" altLang="ja-JP" sz="1200" dirty="0"/>
              <a:t>78</a:t>
            </a:r>
            <a:endParaRPr kumimoji="1" lang="ja-JP" altLang="en-US" sz="1200" dirty="0"/>
          </a:p>
        </p:txBody>
      </p:sp>
    </p:spTree>
    <p:extLst>
      <p:ext uri="{BB962C8B-B14F-4D97-AF65-F5344CB8AC3E}">
        <p14:creationId xmlns:p14="http://schemas.microsoft.com/office/powerpoint/2010/main" val="3001246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E769FEE-CA4F-4ECE-BBBD-4792AA8BF65B}"/>
              </a:ext>
            </a:extLst>
          </p:cNvPr>
          <p:cNvSpPr>
            <a:spLocks noGrp="1"/>
          </p:cNvSpPr>
          <p:nvPr>
            <p:ph idx="1"/>
          </p:nvPr>
        </p:nvSpPr>
        <p:spPr>
          <a:xfrm>
            <a:off x="864000" y="1440000"/>
            <a:ext cx="10936650" cy="5201997"/>
          </a:xfrm>
        </p:spPr>
        <p:txBody>
          <a:bodyPr>
            <a:normAutofit fontScale="92500" lnSpcReduction="10000"/>
          </a:bodyPr>
          <a:lstStyle/>
          <a:p>
            <a:pPr marL="0" indent="0">
              <a:buNone/>
            </a:pPr>
            <a:r>
              <a:rPr kumimoji="1" lang="ja-JP" altLang="en-US" dirty="0">
                <a:latin typeface="Meiryo UI" panose="020B0604030504040204" pitchFamily="50" charset="-128"/>
                <a:ea typeface="Meiryo UI" panose="020B0604030504040204" pitchFamily="50" charset="-128"/>
              </a:rPr>
              <a:t>労働時間とは、使用者の指揮命令下に置かれている時間のこと</a:t>
            </a:r>
            <a:endParaRPr kumimoji="1" lang="en-US" altLang="ja-JP" dirty="0">
              <a:latin typeface="Meiryo UI" panose="020B0604030504040204" pitchFamily="50" charset="-128"/>
              <a:ea typeface="Meiryo UI" panose="020B0604030504040204" pitchFamily="50" charset="-128"/>
            </a:endParaRPr>
          </a:p>
          <a:p>
            <a:pPr marL="0" indent="0">
              <a:buNone/>
            </a:pPr>
            <a:r>
              <a:rPr kumimoji="1" lang="ja-JP" altLang="en-US" sz="1200" b="1" dirty="0">
                <a:latin typeface="Meiryo UI" panose="020B0604030504040204" pitchFamily="50" charset="-128"/>
                <a:ea typeface="Meiryo UI" panose="020B0604030504040204" pitchFamily="50" charset="-128"/>
              </a:rPr>
              <a:t>（平成</a:t>
            </a:r>
            <a:r>
              <a:rPr kumimoji="1" lang="en-US" altLang="ja-JP" sz="1200" b="1" dirty="0">
                <a:latin typeface="Meiryo UI" panose="020B0604030504040204" pitchFamily="50" charset="-128"/>
                <a:ea typeface="Meiryo UI" panose="020B0604030504040204" pitchFamily="50" charset="-128"/>
              </a:rPr>
              <a:t>12</a:t>
            </a:r>
            <a:r>
              <a:rPr kumimoji="1" lang="ja-JP" altLang="en-US" sz="1200" b="1" dirty="0">
                <a:latin typeface="Meiryo UI" panose="020B0604030504040204" pitchFamily="50" charset="-128"/>
                <a:ea typeface="Meiryo UI" panose="020B0604030504040204" pitchFamily="50" charset="-128"/>
              </a:rPr>
              <a:t>年</a:t>
            </a:r>
            <a:r>
              <a:rPr kumimoji="1" lang="en-US" altLang="ja-JP" sz="1200" b="1" dirty="0">
                <a:latin typeface="Meiryo UI" panose="020B0604030504040204" pitchFamily="50" charset="-128"/>
                <a:ea typeface="Meiryo UI" panose="020B0604030504040204" pitchFamily="50" charset="-128"/>
              </a:rPr>
              <a:t>3</a:t>
            </a:r>
            <a:r>
              <a:rPr kumimoji="1" lang="ja-JP" altLang="en-US" sz="1200" b="1" dirty="0">
                <a:latin typeface="Meiryo UI" panose="020B0604030504040204" pitchFamily="50" charset="-128"/>
                <a:ea typeface="Meiryo UI" panose="020B0604030504040204" pitchFamily="50" charset="-128"/>
              </a:rPr>
              <a:t>月</a:t>
            </a:r>
            <a:r>
              <a:rPr kumimoji="1" lang="en-US" altLang="ja-JP" sz="1200" b="1" dirty="0">
                <a:latin typeface="Meiryo UI" panose="020B0604030504040204" pitchFamily="50" charset="-128"/>
                <a:ea typeface="Meiryo UI" panose="020B0604030504040204" pitchFamily="50" charset="-128"/>
              </a:rPr>
              <a:t>9</a:t>
            </a:r>
            <a:r>
              <a:rPr kumimoji="1" lang="ja-JP" altLang="en-US" sz="1200" b="1" dirty="0">
                <a:latin typeface="Meiryo UI" panose="020B0604030504040204" pitchFamily="50" charset="-128"/>
                <a:ea typeface="Meiryo UI" panose="020B0604030504040204" pitchFamily="50" charset="-128"/>
              </a:rPr>
              <a:t>日最高裁第一小法廷判決　三菱重工長崎造船所事件）</a:t>
            </a:r>
            <a:endParaRPr kumimoji="1" lang="en-US" altLang="ja-JP" sz="1200" b="1" dirty="0">
              <a:latin typeface="Meiryo UI" panose="020B0604030504040204" pitchFamily="50" charset="-128"/>
              <a:ea typeface="Meiryo UI" panose="020B0604030504040204" pitchFamily="50" charset="-128"/>
            </a:endParaRPr>
          </a:p>
          <a:p>
            <a:pPr marL="0" indent="0">
              <a:lnSpc>
                <a:spcPct val="20000"/>
              </a:lnSpc>
              <a:buNone/>
            </a:pPr>
            <a:endParaRPr kumimoji="1" lang="en-US" altLang="ja-JP" dirty="0">
              <a:latin typeface="Meiryo UI" panose="020B0604030504040204" pitchFamily="50" charset="-128"/>
              <a:ea typeface="Meiryo UI" panose="020B0604030504040204" pitchFamily="50" charset="-128"/>
            </a:endParaRPr>
          </a:p>
          <a:p>
            <a:pPr marL="0" indent="0">
              <a:buNone/>
            </a:pPr>
            <a:r>
              <a:rPr kumimoji="1" lang="ja-JP" altLang="en-US" dirty="0">
                <a:latin typeface="Meiryo UI" panose="020B0604030504040204" pitchFamily="50" charset="-128"/>
                <a:ea typeface="Meiryo UI" panose="020B0604030504040204" pitchFamily="50" charset="-128"/>
              </a:rPr>
              <a:t>使用者の</a:t>
            </a:r>
            <a:r>
              <a:rPr kumimoji="1" lang="ja-JP" altLang="en-US" u="sng" dirty="0">
                <a:solidFill>
                  <a:srgbClr val="FF0000"/>
                </a:solidFill>
                <a:latin typeface="Meiryo UI" panose="020B0604030504040204" pitchFamily="50" charset="-128"/>
                <a:ea typeface="Meiryo UI" panose="020B0604030504040204" pitchFamily="50" charset="-128"/>
              </a:rPr>
              <a:t>明示的・黙示的</a:t>
            </a:r>
            <a:r>
              <a:rPr kumimoji="1" lang="ja-JP" altLang="en-US" dirty="0">
                <a:latin typeface="Meiryo UI" panose="020B0604030504040204" pitchFamily="50" charset="-128"/>
                <a:ea typeface="Meiryo UI" panose="020B0604030504040204" pitchFamily="50" charset="-128"/>
              </a:rPr>
              <a:t>な指示により労働者が業務を行う時間</a:t>
            </a:r>
            <a:endParaRPr kumimoji="1" lang="en-US" altLang="ja-JP" dirty="0">
              <a:latin typeface="Meiryo UI" panose="020B0604030504040204" pitchFamily="50" charset="-128"/>
              <a:ea typeface="Meiryo UI" panose="020B0604030504040204" pitchFamily="50" charset="-128"/>
            </a:endParaRPr>
          </a:p>
          <a:p>
            <a:pPr marL="0" indent="0">
              <a:lnSpc>
                <a:spcPct val="120000"/>
              </a:lnSpc>
              <a:buNone/>
            </a:pPr>
            <a:r>
              <a:rPr lang="ja-JP" altLang="en-US" sz="2400" dirty="0">
                <a:latin typeface="Meiryo UI" panose="020B0604030504040204" pitchFamily="50" charset="-128"/>
                <a:ea typeface="Meiryo UI" panose="020B0604030504040204" pitchFamily="50" charset="-128"/>
              </a:rPr>
              <a:t>労働時間に該当するか否かは客観的に見て、労働者の行為が使用者から義務付けられたものといえるか否か等によって判断され、</a:t>
            </a:r>
            <a:r>
              <a:rPr kumimoji="1" lang="ja-JP" altLang="en-US" sz="2400" dirty="0">
                <a:latin typeface="Meiryo UI" panose="020B0604030504040204" pitchFamily="50" charset="-128"/>
                <a:ea typeface="Meiryo UI" panose="020B0604030504040204" pitchFamily="50" charset="-128"/>
              </a:rPr>
              <a:t>就業規則や労働契約で決められるものではない（実態で判断される）</a:t>
            </a:r>
            <a:endParaRPr kumimoji="1" lang="en-US" altLang="ja-JP" sz="2400" dirty="0">
              <a:latin typeface="Meiryo UI" panose="020B0604030504040204" pitchFamily="50" charset="-128"/>
              <a:ea typeface="Meiryo UI" panose="020B0604030504040204" pitchFamily="50" charset="-128"/>
            </a:endParaRPr>
          </a:p>
          <a:p>
            <a:pPr marL="0" indent="0">
              <a:lnSpc>
                <a:spcPct val="10000"/>
              </a:lnSpc>
              <a:buNone/>
            </a:pPr>
            <a:r>
              <a:rPr lang="ja-JP" altLang="en-US" sz="1800" dirty="0">
                <a:latin typeface="Meiryo UI" panose="020B0604030504040204" pitchFamily="50" charset="-128"/>
                <a:ea typeface="Meiryo UI" panose="020B0604030504040204" pitchFamily="50" charset="-128"/>
              </a:rPr>
              <a:t>　</a:t>
            </a:r>
            <a:endParaRPr lang="en-US" altLang="ja-JP" sz="1800" dirty="0">
              <a:latin typeface="Meiryo UI" panose="020B0604030504040204" pitchFamily="50" charset="-128"/>
              <a:ea typeface="Meiryo UI" panose="020B0604030504040204" pitchFamily="50" charset="-128"/>
            </a:endParaRPr>
          </a:p>
          <a:p>
            <a:pPr marL="0" indent="0">
              <a:buNone/>
            </a:pPr>
            <a:r>
              <a:rPr lang="ja-JP" altLang="en-US" sz="2200" dirty="0">
                <a:latin typeface="Meiryo UI" panose="020B0604030504040204" pitchFamily="50" charset="-128"/>
                <a:ea typeface="Meiryo UI" panose="020B0604030504040204" pitchFamily="50" charset="-128"/>
              </a:rPr>
              <a:t>①使用者の指示により、就業を命じられた業務に必要な準備行為</a:t>
            </a:r>
            <a:endParaRPr lang="en-US" altLang="ja-JP" sz="2200" dirty="0">
              <a:latin typeface="Meiryo UI" panose="020B0604030504040204" pitchFamily="50" charset="-128"/>
              <a:ea typeface="Meiryo UI" panose="020B0604030504040204" pitchFamily="50" charset="-128"/>
            </a:endParaRPr>
          </a:p>
          <a:p>
            <a:pPr marL="0" indent="0">
              <a:buNone/>
            </a:pPr>
            <a:r>
              <a:rPr lang="ja-JP" altLang="en-US" sz="22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例：着用が義務付けられた制服への着替え時間</a:t>
            </a:r>
            <a:endParaRPr lang="en-US" altLang="ja-JP" sz="1500" dirty="0">
              <a:latin typeface="Meiryo UI" panose="020B0604030504040204" pitchFamily="50" charset="-128"/>
              <a:ea typeface="Meiryo UI" panose="020B0604030504040204" pitchFamily="50" charset="-128"/>
            </a:endParaRPr>
          </a:p>
          <a:p>
            <a:pPr marL="0" indent="0">
              <a:lnSpc>
                <a:spcPct val="20000"/>
              </a:lnSpc>
              <a:buNone/>
            </a:pPr>
            <a:endParaRPr lang="en-US" altLang="ja-JP" sz="1500" dirty="0">
              <a:latin typeface="Meiryo UI" panose="020B0604030504040204" pitchFamily="50" charset="-128"/>
              <a:ea typeface="Meiryo UI" panose="020B0604030504040204" pitchFamily="50" charset="-128"/>
            </a:endParaRPr>
          </a:p>
          <a:p>
            <a:pPr marL="0" indent="0">
              <a:buNone/>
            </a:pPr>
            <a:r>
              <a:rPr lang="ja-JP" altLang="en-US" sz="2200" dirty="0">
                <a:latin typeface="Meiryo UI" panose="020B0604030504040204" pitchFamily="50" charset="-128"/>
                <a:ea typeface="Meiryo UI" panose="020B0604030504040204" pitchFamily="50" charset="-128"/>
              </a:rPr>
              <a:t>②使用者の指示があった場合には即時に業務に従事することを求められて待機している時間</a:t>
            </a:r>
            <a:endParaRPr lang="en-US" altLang="ja-JP" sz="2200" dirty="0">
              <a:latin typeface="Meiryo UI" panose="020B0604030504040204" pitchFamily="50" charset="-128"/>
              <a:ea typeface="Meiryo UI" panose="020B0604030504040204" pitchFamily="50" charset="-128"/>
            </a:endParaRPr>
          </a:p>
          <a:p>
            <a:pPr marL="0" indent="0">
              <a:buNone/>
            </a:pPr>
            <a:r>
              <a:rPr lang="ja-JP" altLang="en-US" sz="22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例：いわゆる「手待ち時間」</a:t>
            </a:r>
            <a:endParaRPr lang="en-US" altLang="ja-JP" sz="1500" dirty="0">
              <a:latin typeface="Meiryo UI" panose="020B0604030504040204" pitchFamily="50" charset="-128"/>
              <a:ea typeface="Meiryo UI" panose="020B0604030504040204" pitchFamily="50" charset="-128"/>
            </a:endParaRPr>
          </a:p>
          <a:p>
            <a:pPr marL="0" indent="0">
              <a:lnSpc>
                <a:spcPct val="20000"/>
              </a:lnSpc>
              <a:buNone/>
            </a:pPr>
            <a:endParaRPr lang="en-US" altLang="ja-JP" sz="1500" dirty="0">
              <a:latin typeface="Meiryo UI" panose="020B0604030504040204" pitchFamily="50" charset="-128"/>
              <a:ea typeface="Meiryo UI" panose="020B0604030504040204" pitchFamily="50" charset="-128"/>
            </a:endParaRPr>
          </a:p>
          <a:p>
            <a:pPr marL="0" indent="0">
              <a:buNone/>
            </a:pPr>
            <a:r>
              <a:rPr lang="ja-JP" altLang="en-US" sz="2200" dirty="0">
                <a:latin typeface="Meiryo UI" panose="020B0604030504040204" pitchFamily="50" charset="-128"/>
                <a:ea typeface="Meiryo UI" panose="020B0604030504040204" pitchFamily="50" charset="-128"/>
              </a:rPr>
              <a:t>③業務上義務付けられている資格取得や自己研さん</a:t>
            </a:r>
            <a:endParaRPr lang="en-US" altLang="ja-JP" sz="2200" dirty="0">
              <a:latin typeface="Meiryo UI" panose="020B0604030504040204" pitchFamily="50" charset="-128"/>
              <a:ea typeface="Meiryo UI" panose="020B0604030504040204" pitchFamily="50" charset="-128"/>
            </a:endParaRPr>
          </a:p>
          <a:p>
            <a:pPr marL="0" indent="0">
              <a:buNone/>
            </a:pPr>
            <a:r>
              <a:rPr lang="ja-JP" altLang="en-US" sz="22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例：研修の受講時間や学習時間</a:t>
            </a:r>
            <a:endParaRPr lang="en-US" altLang="ja-JP" sz="1500" dirty="0">
              <a:latin typeface="Meiryo UI" panose="020B0604030504040204" pitchFamily="50" charset="-128"/>
              <a:ea typeface="Meiryo UI" panose="020B0604030504040204" pitchFamily="50" charset="-128"/>
            </a:endParaRPr>
          </a:p>
          <a:p>
            <a:pPr marL="0" indent="0">
              <a:buNone/>
            </a:pPr>
            <a:endParaRPr lang="en-US" altLang="ja-JP" sz="2600" b="1" dirty="0">
              <a:latin typeface="Meiryo UI" panose="020B0604030504040204" pitchFamily="50" charset="-128"/>
              <a:ea typeface="Meiryo UI" panose="020B0604030504040204" pitchFamily="50" charset="-128"/>
            </a:endParaRPr>
          </a:p>
          <a:p>
            <a:pPr marL="0" indent="0">
              <a:buNone/>
            </a:pPr>
            <a:endParaRPr lang="en-US" altLang="ja-JP" sz="26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a:t>
            </a:r>
            <a:r>
              <a:rPr lang="en-US" altLang="ja-JP" dirty="0"/>
              <a:t>21</a:t>
            </a:r>
            <a:endParaRPr kumimoji="1" lang="ja-JP" altLang="en-US" dirty="0"/>
          </a:p>
        </p:txBody>
      </p:sp>
      <p:sp>
        <p:nvSpPr>
          <p:cNvPr id="6" name="フッター プレースホルダー 5">
            <a:extLst>
              <a:ext uri="{FF2B5EF4-FFF2-40B4-BE49-F238E27FC236}">
                <a16:creationId xmlns:a16="http://schemas.microsoft.com/office/drawing/2014/main" id="{F96E990B-F702-4AA7-BF3C-6C3368359BE1}"/>
              </a:ext>
            </a:extLst>
          </p:cNvPr>
          <p:cNvSpPr>
            <a:spLocks noGrp="1"/>
          </p:cNvSpPr>
          <p:nvPr>
            <p:ph type="ftr" sz="quarter" idx="11"/>
          </p:nvPr>
        </p:nvSpPr>
        <p:spPr/>
        <p:txBody>
          <a:bodyPr/>
          <a:lstStyle/>
          <a:p>
            <a:r>
              <a:rPr kumimoji="1" lang="ja-JP" altLang="en-US" dirty="0"/>
              <a:t>かやね社会保険労務士事務所・あすの行政書士事務所</a:t>
            </a:r>
          </a:p>
        </p:txBody>
      </p:sp>
      <p:sp>
        <p:nvSpPr>
          <p:cNvPr id="4" name="スライド番号プレースホルダー 3">
            <a:extLst>
              <a:ext uri="{FF2B5EF4-FFF2-40B4-BE49-F238E27FC236}">
                <a16:creationId xmlns:a16="http://schemas.microsoft.com/office/drawing/2014/main" id="{C25D09A5-F6A2-4A7C-B0EB-136E8DBAA7C3}"/>
              </a:ext>
            </a:extLst>
          </p:cNvPr>
          <p:cNvSpPr>
            <a:spLocks noGrp="1"/>
          </p:cNvSpPr>
          <p:nvPr>
            <p:ph type="sldNum" sz="quarter" idx="12"/>
          </p:nvPr>
        </p:nvSpPr>
        <p:spPr/>
        <p:txBody>
          <a:bodyPr/>
          <a:lstStyle/>
          <a:p>
            <a:fld id="{73A75EB7-7193-4235-85C9-A4D38840F4E9}" type="slidenum">
              <a:rPr kumimoji="1" lang="ja-JP" altLang="en-US" smtClean="0"/>
              <a:t>24</a:t>
            </a:fld>
            <a:endParaRPr kumimoji="1" lang="ja-JP" altLang="en-US"/>
          </a:p>
        </p:txBody>
      </p:sp>
      <p:cxnSp>
        <p:nvCxnSpPr>
          <p:cNvPr id="9" name="直線コネクタ 8" descr="かやね社会保険労務士事務所">
            <a:extLst>
              <a:ext uri="{FF2B5EF4-FFF2-40B4-BE49-F238E27FC236}">
                <a16:creationId xmlns:a16="http://schemas.microsoft.com/office/drawing/2014/main" id="{1459A86E-8882-617B-44C4-D48D18965E04}"/>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60184F10-3E29-1321-5926-0082713BF05E}"/>
              </a:ext>
            </a:extLst>
          </p:cNvPr>
          <p:cNvSpPr txBox="1"/>
          <p:nvPr/>
        </p:nvSpPr>
        <p:spPr>
          <a:xfrm>
            <a:off x="539999" y="216000"/>
            <a:ext cx="4327275"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6</a:t>
            </a:r>
            <a:r>
              <a:rPr lang="ja-JP" altLang="en-US" sz="2800" dirty="0">
                <a:latin typeface="Meiryo UI" panose="020B0604030504040204" pitchFamily="50" charset="-128"/>
                <a:ea typeface="Meiryo UI" panose="020B0604030504040204" pitchFamily="50" charset="-128"/>
              </a:rPr>
              <a:t>．労働時間と休憩、休日</a:t>
            </a:r>
            <a:endParaRPr kumimoji="1" lang="ja-JP" altLang="en-US" sz="2800" dirty="0">
              <a:latin typeface="Meiryo UI" panose="020B0604030504040204" pitchFamily="50" charset="-128"/>
              <a:ea typeface="Meiryo UI" panose="020B0604030504040204" pitchFamily="50" charset="-128"/>
            </a:endParaRPr>
          </a:p>
        </p:txBody>
      </p:sp>
      <p:sp>
        <p:nvSpPr>
          <p:cNvPr id="11" name="タイトル 1">
            <a:extLst>
              <a:ext uri="{FF2B5EF4-FFF2-40B4-BE49-F238E27FC236}">
                <a16:creationId xmlns:a16="http://schemas.microsoft.com/office/drawing/2014/main" id="{B35AD7D9-750C-F2A1-584B-8E2DE3556D71}"/>
              </a:ext>
            </a:extLst>
          </p:cNvPr>
          <p:cNvSpPr txBox="1">
            <a:spLocks/>
          </p:cNvSpPr>
          <p:nvPr/>
        </p:nvSpPr>
        <p:spPr>
          <a:xfrm>
            <a:off x="864000" y="936000"/>
            <a:ext cx="3155550" cy="428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latin typeface="Meiryo UI" panose="020B0604030504040204" pitchFamily="50" charset="-128"/>
                <a:ea typeface="Meiryo UI" panose="020B0604030504040204" pitchFamily="50" charset="-128"/>
              </a:rPr>
              <a:t>労働時間の考え方　</a:t>
            </a:r>
          </a:p>
        </p:txBody>
      </p:sp>
      <p:pic>
        <p:nvPicPr>
          <p:cNvPr id="14" name="図 13">
            <a:extLst>
              <a:ext uri="{FF2B5EF4-FFF2-40B4-BE49-F238E27FC236}">
                <a16:creationId xmlns:a16="http://schemas.microsoft.com/office/drawing/2014/main" id="{B4E6E9FC-1AE8-6F3F-38CA-E92FDB2A9F81}"/>
              </a:ext>
            </a:extLst>
          </p:cNvPr>
          <p:cNvPicPr>
            <a:picLocks noChangeAspect="1"/>
          </p:cNvPicPr>
          <p:nvPr/>
        </p:nvPicPr>
        <p:blipFill>
          <a:blip r:embed="rId3"/>
          <a:stretch>
            <a:fillRect/>
          </a:stretch>
        </p:blipFill>
        <p:spPr>
          <a:xfrm>
            <a:off x="10399998" y="3903435"/>
            <a:ext cx="1624362" cy="2119885"/>
          </a:xfrm>
          <a:prstGeom prst="rect">
            <a:avLst/>
          </a:prstGeom>
        </p:spPr>
      </p:pic>
      <p:sp>
        <p:nvSpPr>
          <p:cNvPr id="15" name="吹き出し: 円形 14">
            <a:extLst>
              <a:ext uri="{FF2B5EF4-FFF2-40B4-BE49-F238E27FC236}">
                <a16:creationId xmlns:a16="http://schemas.microsoft.com/office/drawing/2014/main" id="{F85184C2-DC7C-CEF2-5B96-2F93C7348589}"/>
              </a:ext>
            </a:extLst>
          </p:cNvPr>
          <p:cNvSpPr/>
          <p:nvPr/>
        </p:nvSpPr>
        <p:spPr>
          <a:xfrm>
            <a:off x="8778240" y="3570404"/>
            <a:ext cx="1771650" cy="962135"/>
          </a:xfrm>
          <a:prstGeom prst="wedgeEllipseCallout">
            <a:avLst>
              <a:gd name="adj1" fmla="val 62902"/>
              <a:gd name="adj2" fmla="val 1835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勝手に残って仕事している場合は？</a:t>
            </a:r>
          </a:p>
        </p:txBody>
      </p:sp>
      <p:sp>
        <p:nvSpPr>
          <p:cNvPr id="2" name="テキスト ボックス 1">
            <a:extLst>
              <a:ext uri="{FF2B5EF4-FFF2-40B4-BE49-F238E27FC236}">
                <a16:creationId xmlns:a16="http://schemas.microsoft.com/office/drawing/2014/main" id="{FF415234-CCC1-510F-A348-5AD7177CB568}"/>
              </a:ext>
            </a:extLst>
          </p:cNvPr>
          <p:cNvSpPr txBox="1"/>
          <p:nvPr/>
        </p:nvSpPr>
        <p:spPr>
          <a:xfrm>
            <a:off x="3935812" y="979713"/>
            <a:ext cx="1587909" cy="276999"/>
          </a:xfrm>
          <a:prstGeom prst="rect">
            <a:avLst/>
          </a:prstGeom>
          <a:noFill/>
        </p:spPr>
        <p:txBody>
          <a:bodyPr wrap="square" rtlCol="0">
            <a:spAutoFit/>
          </a:bodyPr>
          <a:lstStyle/>
          <a:p>
            <a:r>
              <a:rPr kumimoji="1" lang="ja-JP" altLang="en-US" sz="1200" dirty="0"/>
              <a:t>テキスト</a:t>
            </a:r>
            <a:r>
              <a:rPr kumimoji="1" lang="en-US" altLang="ja-JP" sz="1200" dirty="0"/>
              <a:t>P37</a:t>
            </a:r>
            <a:r>
              <a:rPr lang="ja-JP" altLang="en-US" sz="1200" dirty="0"/>
              <a:t>～</a:t>
            </a:r>
            <a:endParaRPr kumimoji="1" lang="ja-JP" altLang="en-US" sz="1200" dirty="0"/>
          </a:p>
        </p:txBody>
      </p:sp>
    </p:spTree>
    <p:extLst>
      <p:ext uri="{BB962C8B-B14F-4D97-AF65-F5344CB8AC3E}">
        <p14:creationId xmlns:p14="http://schemas.microsoft.com/office/powerpoint/2010/main" val="3870501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857BE0A-693D-4927-BA95-891E646A87F5}"/>
              </a:ext>
            </a:extLst>
          </p:cNvPr>
          <p:cNvSpPr>
            <a:spLocks noGrp="1"/>
          </p:cNvSpPr>
          <p:nvPr>
            <p:ph idx="1"/>
          </p:nvPr>
        </p:nvSpPr>
        <p:spPr>
          <a:xfrm>
            <a:off x="864000" y="936000"/>
            <a:ext cx="3857045" cy="297612"/>
          </a:xfrm>
        </p:spPr>
        <p:txBody>
          <a:bodyPr>
            <a:noAutofit/>
          </a:bodyPr>
          <a:lstStyle/>
          <a:p>
            <a:pPr marL="0" indent="0">
              <a:buNone/>
            </a:pPr>
            <a:r>
              <a:rPr kumimoji="1" lang="ja-JP" altLang="en-US" sz="2000" b="1" dirty="0">
                <a:latin typeface="Meiryo UI" panose="020B0604030504040204" pitchFamily="50" charset="-128"/>
                <a:ea typeface="Meiryo UI" panose="020B0604030504040204" pitchFamily="50" charset="-128"/>
              </a:rPr>
              <a:t>週</a:t>
            </a:r>
            <a:r>
              <a:rPr kumimoji="1" lang="en-US" altLang="ja-JP" sz="2000" b="1" dirty="0">
                <a:latin typeface="Meiryo UI" panose="020B0604030504040204" pitchFamily="50" charset="-128"/>
                <a:ea typeface="Meiryo UI" panose="020B0604030504040204" pitchFamily="50" charset="-128"/>
              </a:rPr>
              <a:t>40</a:t>
            </a:r>
            <a:r>
              <a:rPr kumimoji="1" lang="ja-JP" altLang="en-US" sz="2000" b="1" dirty="0">
                <a:latin typeface="Meiryo UI" panose="020B0604030504040204" pitchFamily="50" charset="-128"/>
                <a:ea typeface="Meiryo UI" panose="020B0604030504040204" pitchFamily="50" charset="-128"/>
              </a:rPr>
              <a:t>時間を超えてしまうケース</a:t>
            </a:r>
          </a:p>
        </p:txBody>
      </p:sp>
      <p:graphicFrame>
        <p:nvGraphicFramePr>
          <p:cNvPr id="2" name="表 1">
            <a:extLst>
              <a:ext uri="{FF2B5EF4-FFF2-40B4-BE49-F238E27FC236}">
                <a16:creationId xmlns:a16="http://schemas.microsoft.com/office/drawing/2014/main" id="{0A07D971-5CDA-49EA-9014-1730D68B4A18}"/>
              </a:ext>
            </a:extLst>
          </p:cNvPr>
          <p:cNvGraphicFramePr>
            <a:graphicFrameLocks noGrp="1"/>
          </p:cNvGraphicFramePr>
          <p:nvPr/>
        </p:nvGraphicFramePr>
        <p:xfrm>
          <a:off x="458371" y="1930915"/>
          <a:ext cx="8128001" cy="741680"/>
        </p:xfrm>
        <a:graphic>
          <a:graphicData uri="http://schemas.openxmlformats.org/drawingml/2006/table">
            <a:tbl>
              <a:tblPr firstRow="1" bandRow="1">
                <a:tableStyleId>{22838BEF-8BB2-4498-84A7-C5851F593DF1}</a:tableStyleId>
              </a:tblPr>
              <a:tblGrid>
                <a:gridCol w="1161143">
                  <a:extLst>
                    <a:ext uri="{9D8B030D-6E8A-4147-A177-3AD203B41FA5}">
                      <a16:colId xmlns:a16="http://schemas.microsoft.com/office/drawing/2014/main" val="1902422464"/>
                    </a:ext>
                  </a:extLst>
                </a:gridCol>
                <a:gridCol w="1161143">
                  <a:extLst>
                    <a:ext uri="{9D8B030D-6E8A-4147-A177-3AD203B41FA5}">
                      <a16:colId xmlns:a16="http://schemas.microsoft.com/office/drawing/2014/main" val="2139534687"/>
                    </a:ext>
                  </a:extLst>
                </a:gridCol>
                <a:gridCol w="1161143">
                  <a:extLst>
                    <a:ext uri="{9D8B030D-6E8A-4147-A177-3AD203B41FA5}">
                      <a16:colId xmlns:a16="http://schemas.microsoft.com/office/drawing/2014/main" val="1289673119"/>
                    </a:ext>
                  </a:extLst>
                </a:gridCol>
                <a:gridCol w="1161143">
                  <a:extLst>
                    <a:ext uri="{9D8B030D-6E8A-4147-A177-3AD203B41FA5}">
                      <a16:colId xmlns:a16="http://schemas.microsoft.com/office/drawing/2014/main" val="3628510270"/>
                    </a:ext>
                  </a:extLst>
                </a:gridCol>
                <a:gridCol w="1161143">
                  <a:extLst>
                    <a:ext uri="{9D8B030D-6E8A-4147-A177-3AD203B41FA5}">
                      <a16:colId xmlns:a16="http://schemas.microsoft.com/office/drawing/2014/main" val="127405486"/>
                    </a:ext>
                  </a:extLst>
                </a:gridCol>
                <a:gridCol w="1161143">
                  <a:extLst>
                    <a:ext uri="{9D8B030D-6E8A-4147-A177-3AD203B41FA5}">
                      <a16:colId xmlns:a16="http://schemas.microsoft.com/office/drawing/2014/main" val="4254860298"/>
                    </a:ext>
                  </a:extLst>
                </a:gridCol>
                <a:gridCol w="1161143">
                  <a:extLst>
                    <a:ext uri="{9D8B030D-6E8A-4147-A177-3AD203B41FA5}">
                      <a16:colId xmlns:a16="http://schemas.microsoft.com/office/drawing/2014/main" val="3070796395"/>
                    </a:ext>
                  </a:extLst>
                </a:gridCol>
              </a:tblGrid>
              <a:tr h="370840">
                <a:tc>
                  <a:txBody>
                    <a:bodyPr/>
                    <a:lstStyle/>
                    <a:p>
                      <a:pPr algn="ctr"/>
                      <a:r>
                        <a:rPr kumimoji="1" lang="ja-JP" altLang="en-US" dirty="0">
                          <a:latin typeface="ＭＳ ゴシック" panose="020B0609070205080204" pitchFamily="49" charset="-128"/>
                          <a:ea typeface="ＭＳ ゴシック" panose="020B0609070205080204" pitchFamily="49" charset="-128"/>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218134"/>
                  </a:ext>
                </a:extLst>
              </a:tr>
              <a:tr h="370840">
                <a:tc>
                  <a:txBody>
                    <a:bodyPr/>
                    <a:lstStyle/>
                    <a:p>
                      <a:pPr algn="ctr"/>
                      <a:r>
                        <a:rPr kumimoji="1" lang="ja-JP" altLang="en-US" b="1" dirty="0">
                          <a:solidFill>
                            <a:schemeClr val="tx1"/>
                          </a:solidFill>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b="1"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b="1"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b="1"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b="1"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b="1" dirty="0">
                          <a:solidFill>
                            <a:srgbClr val="FF0000"/>
                          </a:solidFill>
                          <a:latin typeface="ＭＳ ゴシック" panose="020B0609070205080204" pitchFamily="49" charset="-128"/>
                          <a:ea typeface="ＭＳ ゴシック" panose="020B0609070205080204" pitchFamily="49" charset="-128"/>
                        </a:rPr>
                        <a:t>休日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b="1" dirty="0">
                          <a:solidFill>
                            <a:srgbClr val="FF0000"/>
                          </a:solidFill>
                          <a:latin typeface="ＭＳ ゴシック" panose="020B0609070205080204" pitchFamily="49" charset="-128"/>
                          <a:ea typeface="ＭＳ ゴシック" panose="020B0609070205080204" pitchFamily="49" charset="-128"/>
                        </a:rPr>
                        <a:t>法定休日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4538083"/>
                  </a:ext>
                </a:extLst>
              </a:tr>
            </a:tbl>
          </a:graphicData>
        </a:graphic>
      </p:graphicFrame>
      <p:graphicFrame>
        <p:nvGraphicFramePr>
          <p:cNvPr id="8" name="表 7">
            <a:extLst>
              <a:ext uri="{FF2B5EF4-FFF2-40B4-BE49-F238E27FC236}">
                <a16:creationId xmlns:a16="http://schemas.microsoft.com/office/drawing/2014/main" id="{33B72B4C-7990-4E62-810B-E48961C29FAD}"/>
              </a:ext>
            </a:extLst>
          </p:cNvPr>
          <p:cNvGraphicFramePr>
            <a:graphicFrameLocks noGrp="1"/>
          </p:cNvGraphicFramePr>
          <p:nvPr/>
        </p:nvGraphicFramePr>
        <p:xfrm>
          <a:off x="482599" y="3391228"/>
          <a:ext cx="8128001" cy="741680"/>
        </p:xfrm>
        <a:graphic>
          <a:graphicData uri="http://schemas.openxmlformats.org/drawingml/2006/table">
            <a:tbl>
              <a:tblPr firstRow="1" bandRow="1">
                <a:tableStyleId>{22838BEF-8BB2-4498-84A7-C5851F593DF1}</a:tableStyleId>
              </a:tblPr>
              <a:tblGrid>
                <a:gridCol w="1161143">
                  <a:extLst>
                    <a:ext uri="{9D8B030D-6E8A-4147-A177-3AD203B41FA5}">
                      <a16:colId xmlns:a16="http://schemas.microsoft.com/office/drawing/2014/main" val="1902422464"/>
                    </a:ext>
                  </a:extLst>
                </a:gridCol>
                <a:gridCol w="1161143">
                  <a:extLst>
                    <a:ext uri="{9D8B030D-6E8A-4147-A177-3AD203B41FA5}">
                      <a16:colId xmlns:a16="http://schemas.microsoft.com/office/drawing/2014/main" val="2139534687"/>
                    </a:ext>
                  </a:extLst>
                </a:gridCol>
                <a:gridCol w="1161143">
                  <a:extLst>
                    <a:ext uri="{9D8B030D-6E8A-4147-A177-3AD203B41FA5}">
                      <a16:colId xmlns:a16="http://schemas.microsoft.com/office/drawing/2014/main" val="1289673119"/>
                    </a:ext>
                  </a:extLst>
                </a:gridCol>
                <a:gridCol w="1161143">
                  <a:extLst>
                    <a:ext uri="{9D8B030D-6E8A-4147-A177-3AD203B41FA5}">
                      <a16:colId xmlns:a16="http://schemas.microsoft.com/office/drawing/2014/main" val="3628510270"/>
                    </a:ext>
                  </a:extLst>
                </a:gridCol>
                <a:gridCol w="1161143">
                  <a:extLst>
                    <a:ext uri="{9D8B030D-6E8A-4147-A177-3AD203B41FA5}">
                      <a16:colId xmlns:a16="http://schemas.microsoft.com/office/drawing/2014/main" val="127405486"/>
                    </a:ext>
                  </a:extLst>
                </a:gridCol>
                <a:gridCol w="1161143">
                  <a:extLst>
                    <a:ext uri="{9D8B030D-6E8A-4147-A177-3AD203B41FA5}">
                      <a16:colId xmlns:a16="http://schemas.microsoft.com/office/drawing/2014/main" val="4254860298"/>
                    </a:ext>
                  </a:extLst>
                </a:gridCol>
                <a:gridCol w="1161143">
                  <a:extLst>
                    <a:ext uri="{9D8B030D-6E8A-4147-A177-3AD203B41FA5}">
                      <a16:colId xmlns:a16="http://schemas.microsoft.com/office/drawing/2014/main" val="3070796395"/>
                    </a:ext>
                  </a:extLst>
                </a:gridCol>
              </a:tblGrid>
              <a:tr h="370840">
                <a:tc>
                  <a:txBody>
                    <a:bodyPr/>
                    <a:lstStyle/>
                    <a:p>
                      <a:pPr algn="ctr"/>
                      <a:r>
                        <a:rPr kumimoji="1" lang="ja-JP" altLang="en-US" dirty="0">
                          <a:latin typeface="ＭＳ ゴシック" panose="020B0609070205080204" pitchFamily="49" charset="-128"/>
                          <a:ea typeface="ＭＳ ゴシック" panose="020B0609070205080204" pitchFamily="49" charset="-128"/>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218134"/>
                  </a:ext>
                </a:extLst>
              </a:tr>
              <a:tr h="370840">
                <a:tc>
                  <a:txBody>
                    <a:bodyPr/>
                    <a:lstStyle/>
                    <a:p>
                      <a:pPr algn="ctr"/>
                      <a:r>
                        <a:rPr kumimoji="1" lang="ja-JP" altLang="en-US" b="1" dirty="0">
                          <a:solidFill>
                            <a:schemeClr val="tx1"/>
                          </a:solidFill>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b="1"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b="1"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b="1"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b="1"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b="1" dirty="0">
                          <a:solidFill>
                            <a:schemeClr val="tx1"/>
                          </a:solidFill>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b="1" dirty="0">
                          <a:solidFill>
                            <a:srgbClr val="FF0000"/>
                          </a:solidFill>
                          <a:latin typeface="ＭＳ ゴシック" panose="020B0609070205080204" pitchFamily="49" charset="-128"/>
                          <a:ea typeface="ＭＳ ゴシック" panose="020B0609070205080204" pitchFamily="49" charset="-128"/>
                        </a:rPr>
                        <a:t>法定休日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4538083"/>
                  </a:ext>
                </a:extLst>
              </a:tr>
            </a:tbl>
          </a:graphicData>
        </a:graphic>
      </p:graphicFrame>
      <p:cxnSp>
        <p:nvCxnSpPr>
          <p:cNvPr id="10" name="直線矢印コネクタ 9">
            <a:extLst>
              <a:ext uri="{FF2B5EF4-FFF2-40B4-BE49-F238E27FC236}">
                <a16:creationId xmlns:a16="http://schemas.microsoft.com/office/drawing/2014/main" id="{46AB1A2F-C836-4E6D-B2F8-00AAE52F2AAA}"/>
              </a:ext>
            </a:extLst>
          </p:cNvPr>
          <p:cNvCxnSpPr/>
          <p:nvPr/>
        </p:nvCxnSpPr>
        <p:spPr>
          <a:xfrm>
            <a:off x="6820079" y="2788113"/>
            <a:ext cx="0" cy="5125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07F3BA0A-D85F-4CCB-A017-56257CEE5E90}"/>
              </a:ext>
            </a:extLst>
          </p:cNvPr>
          <p:cNvSpPr txBox="1"/>
          <p:nvPr/>
        </p:nvSpPr>
        <p:spPr>
          <a:xfrm>
            <a:off x="440635" y="4729179"/>
            <a:ext cx="11528149" cy="1754326"/>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法定休日ではない休日に労働させた場合、労働日の延長として考えられ、休日割増賃金は発生しませんが、その労働によって法定時間外労働（週</a:t>
            </a:r>
            <a:r>
              <a:rPr kumimoji="1" lang="en-US" altLang="ja-JP" dirty="0">
                <a:latin typeface="Meiryo UI" panose="020B0604030504040204" pitchFamily="50" charset="-128"/>
                <a:ea typeface="Meiryo UI" panose="020B0604030504040204" pitchFamily="50" charset="-128"/>
              </a:rPr>
              <a:t>40</a:t>
            </a:r>
            <a:r>
              <a:rPr kumimoji="1" lang="ja-JP" altLang="en-US" dirty="0">
                <a:latin typeface="Meiryo UI" panose="020B0604030504040204" pitchFamily="50" charset="-128"/>
                <a:ea typeface="Meiryo UI" panose="020B0604030504040204" pitchFamily="50" charset="-128"/>
              </a:rPr>
              <a:t>時間超の労働）となった場合、時間外割増賃金が発生します。</a:t>
            </a:r>
            <a:r>
              <a:rPr lang="ja" altLang="en-US" dirty="0">
                <a:latin typeface="Meiryo UI" panose="020B0604030504040204" pitchFamily="50" charset="-128"/>
                <a:ea typeface="Meiryo UI" panose="020B0604030504040204" pitchFamily="50" charset="-128"/>
              </a:rPr>
              <a:t>週一日</a:t>
            </a:r>
            <a:r>
              <a:rPr kumimoji="1" lang="ja-JP" altLang="en-US" dirty="0">
                <a:latin typeface="Meiryo UI" panose="020B0604030504040204" pitchFamily="50" charset="-128"/>
                <a:ea typeface="Meiryo UI" panose="020B0604030504040204" pitchFamily="50" charset="-128"/>
              </a:rPr>
              <a:t>の休日は取得できているので代わりの休日を与えることは必須ではありませんが、もし仮に翌週以降に</a:t>
            </a:r>
            <a:r>
              <a:rPr lang="ja-JP" altLang="en-US" dirty="0">
                <a:latin typeface="Meiryo UI" panose="020B0604030504040204" pitchFamily="50" charset="-128"/>
                <a:ea typeface="Meiryo UI" panose="020B0604030504040204" pitchFamily="50" charset="-128"/>
              </a:rPr>
              <a:t>休日を与えても割増分（</a:t>
            </a:r>
            <a:r>
              <a:rPr lang="en-US" altLang="ja-JP" dirty="0">
                <a:latin typeface="Meiryo UI" panose="020B0604030504040204" pitchFamily="50" charset="-128"/>
                <a:ea typeface="Meiryo UI" panose="020B0604030504040204" pitchFamily="50" charset="-128"/>
              </a:rPr>
              <a:t>25</a:t>
            </a:r>
            <a:r>
              <a:rPr lang="ja-JP" altLang="en-US" dirty="0">
                <a:latin typeface="Meiryo UI" panose="020B0604030504040204" pitchFamily="50" charset="-128"/>
                <a:ea typeface="Meiryo UI" panose="020B0604030504040204" pitchFamily="50" charset="-128"/>
              </a:rPr>
              <a:t>％分）は発生します。</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当該週に時間外労働した事実は残ります。</a:t>
            </a:r>
            <a:endParaRPr kumimoji="1" lang="en-US" altLang="ja-JP" dirty="0">
              <a:latin typeface="Meiryo UI" panose="020B0604030504040204" pitchFamily="50" charset="-128"/>
              <a:ea typeface="Meiryo UI" panose="020B0604030504040204" pitchFamily="50" charset="-128"/>
            </a:endParaRPr>
          </a:p>
          <a:p>
            <a:r>
              <a:rPr kumimoji="1" lang="ja" altLang="en-US" dirty="0">
                <a:latin typeface="Meiryo UI" panose="020B0604030504040204" pitchFamily="50" charset="-128"/>
                <a:ea typeface="Meiryo UI" panose="020B0604030504040204" pitchFamily="50" charset="-128"/>
              </a:rPr>
              <a:t>また、所定労働日における法定時間外</a:t>
            </a:r>
            <a:r>
              <a:rPr kumimoji="1" lang="ja-JP" altLang="en-US" dirty="0">
                <a:latin typeface="Meiryo UI" panose="020B0604030504040204" pitchFamily="50" charset="-128"/>
                <a:ea typeface="Meiryo UI" panose="020B0604030504040204" pitchFamily="50" charset="-128"/>
              </a:rPr>
              <a:t>の</a:t>
            </a:r>
            <a:r>
              <a:rPr kumimoji="1" lang="ja" altLang="en-US" dirty="0">
                <a:latin typeface="Meiryo UI" panose="020B0604030504040204" pitchFamily="50" charset="-128"/>
                <a:ea typeface="Meiryo UI" panose="020B0604030504040204" pitchFamily="50" charset="-128"/>
              </a:rPr>
              <a:t>労働時間数</a:t>
            </a:r>
            <a:r>
              <a:rPr kumimoji="1" lang="ja-JP" altLang="en-US" dirty="0">
                <a:latin typeface="Meiryo UI" panose="020B0604030504040204" pitchFamily="50" charset="-128"/>
                <a:ea typeface="Meiryo UI" panose="020B0604030504040204" pitchFamily="50" charset="-128"/>
              </a:rPr>
              <a:t>と法</a:t>
            </a:r>
            <a:r>
              <a:rPr kumimoji="1" lang="ja" altLang="en-US" dirty="0">
                <a:latin typeface="Meiryo UI" panose="020B0604030504040204" pitchFamily="50" charset="-128"/>
                <a:ea typeface="Meiryo UI" panose="020B0604030504040204" pitchFamily="50" charset="-128"/>
              </a:rPr>
              <a:t>定</a:t>
            </a:r>
            <a:r>
              <a:rPr kumimoji="1" lang="ja" altLang="en-US" b="1" dirty="0">
                <a:latin typeface="Meiryo UI" panose="020B0604030504040204" pitchFamily="50" charset="-128"/>
                <a:ea typeface="Meiryo UI" panose="020B0604030504040204" pitchFamily="50" charset="-128"/>
              </a:rPr>
              <a:t>外</a:t>
            </a:r>
            <a:r>
              <a:rPr kumimoji="1" lang="ja" altLang="en-US" dirty="0">
                <a:latin typeface="Meiryo UI" panose="020B0604030504040204" pitchFamily="50" charset="-128"/>
                <a:ea typeface="Meiryo UI" panose="020B0604030504040204" pitchFamily="50" charset="-128"/>
              </a:rPr>
              <a:t>休日の労働時間とを合算して</a:t>
            </a:r>
            <a:r>
              <a:rPr kumimoji="1" lang="en-US" altLang="ja" dirty="0">
                <a:latin typeface="Meiryo UI" panose="020B0604030504040204" pitchFamily="50" charset="-128"/>
                <a:ea typeface="Meiryo UI" panose="020B0604030504040204" pitchFamily="50" charset="-128"/>
              </a:rPr>
              <a:t>60</a:t>
            </a:r>
            <a:r>
              <a:rPr kumimoji="1" lang="ja-Latn" altLang="ja" dirty="0">
                <a:latin typeface="Meiryo UI" panose="020B0604030504040204" pitchFamily="50" charset="-128"/>
                <a:ea typeface="Meiryo UI" panose="020B0604030504040204" pitchFamily="50" charset="-128"/>
              </a:rPr>
              <a:t>H</a:t>
            </a:r>
            <a:r>
              <a:rPr lang="ja" altLang="en-US" dirty="0">
                <a:latin typeface="Meiryo UI" panose="020B0604030504040204" pitchFamily="50" charset="-128"/>
                <a:ea typeface="Meiryo UI" panose="020B0604030504040204" pitchFamily="50" charset="-128"/>
              </a:rPr>
              <a:t>超えの場合は</a:t>
            </a:r>
            <a:r>
              <a:rPr lang="en-US" altLang="ja" dirty="0">
                <a:latin typeface="Meiryo UI" panose="020B0604030504040204" pitchFamily="50" charset="-128"/>
                <a:ea typeface="Meiryo UI" panose="020B0604030504040204" pitchFamily="50" charset="-128"/>
              </a:rPr>
              <a:t>50</a:t>
            </a:r>
            <a:r>
              <a:rPr lang="ja" altLang="en-US" dirty="0">
                <a:latin typeface="Meiryo UI" panose="020B0604030504040204" pitchFamily="50" charset="-128"/>
                <a:ea typeface="Meiryo UI" panose="020B0604030504040204" pitchFamily="50" charset="-128"/>
              </a:rPr>
              <a:t>％の割増賃金が必要となるので注意です。（</a:t>
            </a:r>
            <a:r>
              <a:rPr lang="ja-JP" altLang="en-US" dirty="0">
                <a:latin typeface="Meiryo UI" panose="020B0604030504040204" pitchFamily="50" charset="-128"/>
                <a:ea typeface="Meiryo UI" panose="020B0604030504040204" pitchFamily="50" charset="-128"/>
              </a:rPr>
              <a:t>令和</a:t>
            </a:r>
            <a:r>
              <a:rPr lang="en-US" altLang="ja-JP" dirty="0">
                <a:latin typeface="Meiryo UI" panose="020B0604030504040204" pitchFamily="50" charset="-128"/>
                <a:ea typeface="Meiryo UI" panose="020B0604030504040204" pitchFamily="50" charset="-128"/>
              </a:rPr>
              <a:t>5</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4</a:t>
            </a:r>
            <a:r>
              <a:rPr lang="ja-JP" altLang="en-US" dirty="0">
                <a:latin typeface="Meiryo UI" panose="020B0604030504040204" pitchFamily="50" charset="-128"/>
                <a:ea typeface="Meiryo UI" panose="020B0604030504040204" pitchFamily="50" charset="-128"/>
              </a:rPr>
              <a:t>月～</a:t>
            </a:r>
            <a:r>
              <a:rPr lang="ja" altLang="en-US" dirty="0">
                <a:latin typeface="Meiryo UI" panose="020B0604030504040204" pitchFamily="50" charset="-128"/>
                <a:ea typeface="Meiryo UI" panose="020B0604030504040204" pitchFamily="50" charset="-128"/>
              </a:rPr>
              <a:t>中小企業</a:t>
            </a:r>
            <a:r>
              <a:rPr lang="ja-JP" altLang="en-US" dirty="0">
                <a:latin typeface="Meiryo UI" panose="020B0604030504040204" pitchFamily="50" charset="-128"/>
                <a:ea typeface="Meiryo UI" panose="020B0604030504040204" pitchFamily="50" charset="-128"/>
              </a:rPr>
              <a:t>も適用</a:t>
            </a:r>
            <a:r>
              <a:rPr lang="ja" altLang="en-US"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4AA00F08-6866-4539-A899-BEADB7C906D9}"/>
              </a:ext>
            </a:extLst>
          </p:cNvPr>
          <p:cNvSpPr txBox="1"/>
          <p:nvPr/>
        </p:nvSpPr>
        <p:spPr>
          <a:xfrm>
            <a:off x="8718874" y="1930915"/>
            <a:ext cx="3080825" cy="923330"/>
          </a:xfrm>
          <a:prstGeom prst="rect">
            <a:avLst/>
          </a:prstGeom>
          <a:noFill/>
        </p:spPr>
        <p:txBody>
          <a:bodyPr wrap="square" rtlCol="0">
            <a:spAutoFit/>
          </a:bodyPr>
          <a:lstStyle/>
          <a:p>
            <a:r>
              <a:rPr lang="ja-JP" altLang="en-US" b="1" dirty="0">
                <a:latin typeface="メイリオ" panose="020B0604030504040204" pitchFamily="34" charset="-128"/>
                <a:ea typeface="メイリオ" panose="020B0604030504040204" pitchFamily="34" charset="-128"/>
              </a:rPr>
              <a:t>例：月～金まで残業無しだった場合（所定</a:t>
            </a:r>
            <a:r>
              <a:rPr lang="en-US" altLang="ja-JP" b="1" dirty="0">
                <a:latin typeface="メイリオ" panose="020B0604030504040204" pitchFamily="34" charset="-128"/>
                <a:ea typeface="メイリオ" panose="020B0604030504040204" pitchFamily="34" charset="-128"/>
              </a:rPr>
              <a:t>8</a:t>
            </a:r>
            <a:r>
              <a:rPr lang="ja-JP" altLang="en-US" b="1" dirty="0">
                <a:latin typeface="メイリオ" panose="020B0604030504040204" pitchFamily="34" charset="-128"/>
                <a:ea typeface="メイリオ" panose="020B0604030504040204" pitchFamily="34" charset="-128"/>
              </a:rPr>
              <a:t>時間）</a:t>
            </a:r>
            <a:endParaRPr lang="en-US" altLang="ja-JP" b="1" dirty="0">
              <a:latin typeface="メイリオ" panose="020B0604030504040204" pitchFamily="34" charset="-128"/>
              <a:ea typeface="メイリオ" panose="020B0604030504040204" pitchFamily="34" charset="-128"/>
            </a:endParaRPr>
          </a:p>
          <a:p>
            <a:r>
              <a:rPr lang="ja-JP" altLang="en-US" b="1" dirty="0">
                <a:latin typeface="メイリオ" panose="020B0604030504040204" pitchFamily="34" charset="-128"/>
                <a:ea typeface="メイリオ" panose="020B0604030504040204" pitchFamily="34" charset="-128"/>
              </a:rPr>
              <a:t>　 </a:t>
            </a:r>
            <a:r>
              <a:rPr lang="en-US" altLang="ja-JP" b="1" dirty="0">
                <a:latin typeface="メイリオ" panose="020B0604030504040204" pitchFamily="34" charset="-128"/>
                <a:ea typeface="メイリオ" panose="020B0604030504040204" pitchFamily="34" charset="-128"/>
              </a:rPr>
              <a:t>8</a:t>
            </a:r>
            <a:r>
              <a:rPr lang="ja-JP" altLang="en-US" b="1" dirty="0">
                <a:latin typeface="メイリオ" panose="020B0604030504040204" pitchFamily="34" charset="-128"/>
                <a:ea typeface="メイリオ" panose="020B0604030504040204" pitchFamily="34" charset="-128"/>
              </a:rPr>
              <a:t>時間</a:t>
            </a:r>
            <a:r>
              <a:rPr lang="en-US" altLang="ja-JP" b="1" dirty="0">
                <a:latin typeface="メイリオ" panose="020B0604030504040204" pitchFamily="34" charset="-128"/>
                <a:ea typeface="メイリオ" panose="020B0604030504040204" pitchFamily="34" charset="-128"/>
              </a:rPr>
              <a:t>×5</a:t>
            </a:r>
            <a:r>
              <a:rPr lang="ja-JP" altLang="en-US" b="1" dirty="0">
                <a:latin typeface="メイリオ" panose="020B0604030504040204" pitchFamily="34" charset="-128"/>
                <a:ea typeface="メイリオ" panose="020B0604030504040204" pitchFamily="34" charset="-128"/>
              </a:rPr>
              <a:t>日＝</a:t>
            </a:r>
            <a:r>
              <a:rPr lang="en-US" altLang="ja-JP" b="1" dirty="0">
                <a:latin typeface="メイリオ" panose="020B0604030504040204" pitchFamily="34" charset="-128"/>
                <a:ea typeface="メイリオ" panose="020B0604030504040204" pitchFamily="34" charset="-128"/>
              </a:rPr>
              <a:t>40</a:t>
            </a:r>
            <a:r>
              <a:rPr lang="ja-JP" altLang="en-US" b="1" dirty="0">
                <a:latin typeface="メイリオ" panose="020B0604030504040204" pitchFamily="34" charset="-128"/>
                <a:ea typeface="メイリオ" panose="020B0604030504040204" pitchFamily="34" charset="-128"/>
              </a:rPr>
              <a:t>時間</a:t>
            </a:r>
            <a:endParaRPr kumimoji="1" lang="ja-JP" altLang="en-US" b="1" dirty="0">
              <a:latin typeface="メイリオ" panose="020B0604030504040204" pitchFamily="34" charset="-128"/>
              <a:ea typeface="メイリオ" panose="020B0604030504040204" pitchFamily="34" charset="-128"/>
            </a:endParaRPr>
          </a:p>
        </p:txBody>
      </p:sp>
      <p:sp>
        <p:nvSpPr>
          <p:cNvPr id="13" name="テキスト ボックス 12">
            <a:extLst>
              <a:ext uri="{FF2B5EF4-FFF2-40B4-BE49-F238E27FC236}">
                <a16:creationId xmlns:a16="http://schemas.microsoft.com/office/drawing/2014/main" id="{062C79E8-337A-45F5-84D7-5F1217B06058}"/>
              </a:ext>
            </a:extLst>
          </p:cNvPr>
          <p:cNvSpPr txBox="1"/>
          <p:nvPr/>
        </p:nvSpPr>
        <p:spPr>
          <a:xfrm>
            <a:off x="8625362" y="3338289"/>
            <a:ext cx="3343422" cy="1200329"/>
          </a:xfrm>
          <a:prstGeom prst="rect">
            <a:avLst/>
          </a:prstGeom>
          <a:noFill/>
        </p:spPr>
        <p:txBody>
          <a:bodyPr wrap="square" rtlCol="0">
            <a:spAutoFit/>
          </a:bodyPr>
          <a:lstStyle/>
          <a:p>
            <a:r>
              <a:rPr lang="ja-JP" altLang="en-US" b="1" dirty="0">
                <a:latin typeface="メイリオ" panose="020B0604030504040204" pitchFamily="34" charset="-128"/>
                <a:ea typeface="メイリオ" panose="020B0604030504040204" pitchFamily="34" charset="-128"/>
              </a:rPr>
              <a:t>土曜日に出勤して、</a:t>
            </a:r>
            <a:r>
              <a:rPr lang="en-US" altLang="ja-JP" b="1" dirty="0">
                <a:latin typeface="メイリオ" panose="020B0604030504040204" pitchFamily="34" charset="-128"/>
                <a:ea typeface="メイリオ" panose="020B0604030504040204" pitchFamily="34" charset="-128"/>
              </a:rPr>
              <a:t>8</a:t>
            </a:r>
            <a:r>
              <a:rPr lang="ja-JP" altLang="en-US" b="1" dirty="0">
                <a:latin typeface="メイリオ" panose="020B0604030504040204" pitchFamily="34" charset="-128"/>
                <a:ea typeface="メイリオ" panose="020B0604030504040204" pitchFamily="34" charset="-128"/>
              </a:rPr>
              <a:t>時間勤務</a:t>
            </a:r>
            <a:endParaRPr lang="en-US" altLang="ja-JP" b="1" dirty="0">
              <a:latin typeface="メイリオ" panose="020B0604030504040204" pitchFamily="34" charset="-128"/>
              <a:ea typeface="メイリオ" panose="020B0604030504040204" pitchFamily="34" charset="-128"/>
            </a:endParaRPr>
          </a:p>
          <a:p>
            <a:r>
              <a:rPr lang="ja-JP" altLang="en-US" b="1" dirty="0">
                <a:latin typeface="メイリオ" panose="020B0604030504040204" pitchFamily="34" charset="-128"/>
                <a:ea typeface="メイリオ" panose="020B0604030504040204" pitchFamily="34" charset="-128"/>
              </a:rPr>
              <a:t>　　</a:t>
            </a:r>
            <a:r>
              <a:rPr lang="en-US" altLang="ja-JP" b="1" dirty="0">
                <a:latin typeface="メイリオ" panose="020B0604030504040204" pitchFamily="34" charset="-128"/>
                <a:ea typeface="メイリオ" panose="020B0604030504040204" pitchFamily="34" charset="-128"/>
              </a:rPr>
              <a:t>8</a:t>
            </a:r>
            <a:r>
              <a:rPr lang="ja-JP" altLang="en-US" b="1" dirty="0">
                <a:latin typeface="メイリオ" panose="020B0604030504040204" pitchFamily="34" charset="-128"/>
                <a:ea typeface="メイリオ" panose="020B0604030504040204" pitchFamily="34" charset="-128"/>
              </a:rPr>
              <a:t>時間</a:t>
            </a:r>
            <a:r>
              <a:rPr lang="en-US" altLang="ja-JP" b="1" dirty="0">
                <a:latin typeface="メイリオ" panose="020B0604030504040204" pitchFamily="34" charset="-128"/>
                <a:ea typeface="メイリオ" panose="020B0604030504040204" pitchFamily="34" charset="-128"/>
              </a:rPr>
              <a:t>×6</a:t>
            </a:r>
            <a:r>
              <a:rPr lang="ja-JP" altLang="en-US" b="1" dirty="0">
                <a:latin typeface="メイリオ" panose="020B0604030504040204" pitchFamily="34" charset="-128"/>
                <a:ea typeface="メイリオ" panose="020B0604030504040204" pitchFamily="34" charset="-128"/>
              </a:rPr>
              <a:t>日＝</a:t>
            </a:r>
            <a:r>
              <a:rPr lang="en-US" altLang="ja-JP" b="1" u="sng" dirty="0">
                <a:latin typeface="メイリオ" panose="020B0604030504040204" pitchFamily="34" charset="-128"/>
                <a:ea typeface="メイリオ" panose="020B0604030504040204" pitchFamily="34" charset="-128"/>
              </a:rPr>
              <a:t>48</a:t>
            </a:r>
            <a:r>
              <a:rPr lang="ja-JP" altLang="en-US" b="1" u="sng" dirty="0">
                <a:latin typeface="メイリオ" panose="020B0604030504040204" pitchFamily="34" charset="-128"/>
                <a:ea typeface="メイリオ" panose="020B0604030504040204" pitchFamily="34" charset="-128"/>
              </a:rPr>
              <a:t>時間</a:t>
            </a:r>
            <a:endParaRPr lang="en-US" altLang="ja-JP" b="1" u="sng" dirty="0">
              <a:latin typeface="メイリオ" panose="020B0604030504040204" pitchFamily="34" charset="-128"/>
              <a:ea typeface="メイリオ" panose="020B0604030504040204" pitchFamily="34" charset="-128"/>
            </a:endParaRPr>
          </a:p>
          <a:p>
            <a:r>
              <a:rPr lang="ja-JP" altLang="en-US" b="1" dirty="0">
                <a:latin typeface="メイリオ" panose="020B0604030504040204" pitchFamily="34" charset="-128"/>
                <a:ea typeface="メイリオ" panose="020B0604030504040204" pitchFamily="34" charset="-128"/>
              </a:rPr>
              <a:t>土曜日の労働時間分は全て</a:t>
            </a:r>
            <a:endParaRPr lang="en-US" altLang="ja-JP" b="1" dirty="0">
              <a:latin typeface="メイリオ" panose="020B0604030504040204" pitchFamily="34" charset="-128"/>
              <a:ea typeface="メイリオ" panose="020B0604030504040204" pitchFamily="34" charset="-128"/>
            </a:endParaRPr>
          </a:p>
          <a:p>
            <a:r>
              <a:rPr lang="ja-JP" altLang="en-US" b="1" dirty="0">
                <a:latin typeface="メイリオ" panose="020B0604030504040204" pitchFamily="34" charset="-128"/>
                <a:ea typeface="メイリオ" panose="020B0604030504040204" pitchFamily="34" charset="-128"/>
              </a:rPr>
              <a:t>時間外労働になる</a:t>
            </a:r>
            <a:endParaRPr kumimoji="1" lang="en-US" altLang="ja-JP" b="1" dirty="0">
              <a:latin typeface="メイリオ" panose="020B0604030504040204" pitchFamily="34" charset="-128"/>
              <a:ea typeface="メイリオ" panose="020B0604030504040204" pitchFamily="34" charset="-128"/>
            </a:endParaRPr>
          </a:p>
        </p:txBody>
      </p:sp>
      <p:cxnSp>
        <p:nvCxnSpPr>
          <p:cNvPr id="14" name="直線矢印コネクタ 13">
            <a:extLst>
              <a:ext uri="{FF2B5EF4-FFF2-40B4-BE49-F238E27FC236}">
                <a16:creationId xmlns:a16="http://schemas.microsoft.com/office/drawing/2014/main" id="{B8A81BB9-B2DD-4FDC-A134-AAC98BEE30D1}"/>
              </a:ext>
            </a:extLst>
          </p:cNvPr>
          <p:cNvCxnSpPr/>
          <p:nvPr/>
        </p:nvCxnSpPr>
        <p:spPr>
          <a:xfrm>
            <a:off x="10334370" y="2788113"/>
            <a:ext cx="0" cy="5125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F7580C00-8B69-43B0-8B90-66ED328AA75B}"/>
              </a:ext>
            </a:extLst>
          </p:cNvPr>
          <p:cNvSpPr txBox="1"/>
          <p:nvPr/>
        </p:nvSpPr>
        <p:spPr>
          <a:xfrm>
            <a:off x="440634" y="1607414"/>
            <a:ext cx="2885495" cy="307777"/>
          </a:xfrm>
          <a:prstGeom prst="rect">
            <a:avLst/>
          </a:prstGeom>
          <a:noFill/>
        </p:spPr>
        <p:txBody>
          <a:bodyPr wrap="square" rtlCol="0">
            <a:spAutoFit/>
          </a:bodyPr>
          <a:lstStyle/>
          <a:p>
            <a:r>
              <a:rPr kumimoji="1" lang="ja-JP" altLang="en-US" sz="1400" b="1" dirty="0">
                <a:latin typeface="メイリオ" panose="020B0604030504040204" pitchFamily="34" charset="-128"/>
                <a:ea typeface="メイリオ" panose="020B0604030504040204" pitchFamily="34" charset="-128"/>
              </a:rPr>
              <a:t>＜</a:t>
            </a:r>
            <a:r>
              <a:rPr kumimoji="1" lang="en-US" altLang="ja-JP" sz="1400" b="1" dirty="0">
                <a:latin typeface="メイリオ" panose="020B0604030504040204" pitchFamily="34" charset="-128"/>
                <a:ea typeface="メイリオ" panose="020B0604030504040204" pitchFamily="34" charset="-128"/>
              </a:rPr>
              <a:t>1</a:t>
            </a:r>
            <a:r>
              <a:rPr kumimoji="1" lang="ja-JP" altLang="en-US" sz="1400" b="1" dirty="0">
                <a:latin typeface="メイリオ" panose="020B0604030504040204" pitchFamily="34" charset="-128"/>
                <a:ea typeface="メイリオ" panose="020B0604030504040204" pitchFamily="34" charset="-128"/>
              </a:rPr>
              <a:t>週間の起算日が月曜の例＞</a:t>
            </a:r>
          </a:p>
        </p:txBody>
      </p:sp>
      <p:sp>
        <p:nvSpPr>
          <p:cNvPr id="16" name="テキスト ボックス 15"/>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a:t>
            </a:r>
            <a:r>
              <a:rPr lang="en-US" altLang="ja-JP" dirty="0"/>
              <a:t>22</a:t>
            </a:r>
            <a:endParaRPr kumimoji="1" lang="ja-JP" altLang="en-US" dirty="0"/>
          </a:p>
        </p:txBody>
      </p:sp>
      <p:sp>
        <p:nvSpPr>
          <p:cNvPr id="4" name="フッター プレースホルダー 3">
            <a:extLst>
              <a:ext uri="{FF2B5EF4-FFF2-40B4-BE49-F238E27FC236}">
                <a16:creationId xmlns:a16="http://schemas.microsoft.com/office/drawing/2014/main" id="{A3CE4ECF-9A7A-43F4-96B1-E367D971A216}"/>
              </a:ext>
            </a:extLst>
          </p:cNvPr>
          <p:cNvSpPr>
            <a:spLocks noGrp="1"/>
          </p:cNvSpPr>
          <p:nvPr>
            <p:ph type="ftr" sz="quarter" idx="11"/>
          </p:nvPr>
        </p:nvSpPr>
        <p:spPr>
          <a:xfrm>
            <a:off x="4038600" y="6536033"/>
            <a:ext cx="4111487" cy="185442"/>
          </a:xfrm>
        </p:spPr>
        <p:txBody>
          <a:bodyPr/>
          <a:lstStyle/>
          <a:p>
            <a:r>
              <a:rPr kumimoji="1" lang="ja-JP" altLang="en-US" dirty="0"/>
              <a:t>かやね社会保険労務士事務所・あすの行政書士事務所</a:t>
            </a:r>
          </a:p>
        </p:txBody>
      </p:sp>
      <p:sp>
        <p:nvSpPr>
          <p:cNvPr id="6" name="スライド番号プレースホルダー 5">
            <a:extLst>
              <a:ext uri="{FF2B5EF4-FFF2-40B4-BE49-F238E27FC236}">
                <a16:creationId xmlns:a16="http://schemas.microsoft.com/office/drawing/2014/main" id="{744FE836-D946-4166-B390-0134DF8AD48E}"/>
              </a:ext>
            </a:extLst>
          </p:cNvPr>
          <p:cNvSpPr>
            <a:spLocks noGrp="1"/>
          </p:cNvSpPr>
          <p:nvPr>
            <p:ph type="sldNum" sz="quarter" idx="12"/>
          </p:nvPr>
        </p:nvSpPr>
        <p:spPr/>
        <p:txBody>
          <a:bodyPr/>
          <a:lstStyle/>
          <a:p>
            <a:fld id="{73A75EB7-7193-4235-85C9-A4D38840F4E9}" type="slidenum">
              <a:rPr kumimoji="1" lang="ja-JP" altLang="en-US" smtClean="0"/>
              <a:t>25</a:t>
            </a:fld>
            <a:endParaRPr kumimoji="1" lang="ja-JP" altLang="en-US"/>
          </a:p>
        </p:txBody>
      </p:sp>
      <p:cxnSp>
        <p:nvCxnSpPr>
          <p:cNvPr id="9" name="直線コネクタ 8" descr="かやね社会保険労務士事務所">
            <a:extLst>
              <a:ext uri="{FF2B5EF4-FFF2-40B4-BE49-F238E27FC236}">
                <a16:creationId xmlns:a16="http://schemas.microsoft.com/office/drawing/2014/main" id="{A66635A2-EC32-D495-49D2-13E04772426B}"/>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8" name="楕円 17">
            <a:extLst>
              <a:ext uri="{FF2B5EF4-FFF2-40B4-BE49-F238E27FC236}">
                <a16:creationId xmlns:a16="http://schemas.microsoft.com/office/drawing/2014/main" id="{764FAEBD-CF0A-FEEB-3A91-B016F87D3316}"/>
              </a:ext>
            </a:extLst>
          </p:cNvPr>
          <p:cNvSpPr/>
          <p:nvPr/>
        </p:nvSpPr>
        <p:spPr>
          <a:xfrm>
            <a:off x="6477000" y="3762068"/>
            <a:ext cx="880110" cy="4693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吹き出し: 角を丸めた四角形 18">
            <a:extLst>
              <a:ext uri="{FF2B5EF4-FFF2-40B4-BE49-F238E27FC236}">
                <a16:creationId xmlns:a16="http://schemas.microsoft.com/office/drawing/2014/main" id="{2DC88FA9-2240-64F0-D2B2-D08E6DEA97BD}"/>
              </a:ext>
            </a:extLst>
          </p:cNvPr>
          <p:cNvSpPr/>
          <p:nvPr/>
        </p:nvSpPr>
        <p:spPr>
          <a:xfrm>
            <a:off x="6096000" y="4343400"/>
            <a:ext cx="1642110" cy="287531"/>
          </a:xfrm>
          <a:prstGeom prst="wedgeRoundRectCallout">
            <a:avLst>
              <a:gd name="adj1" fmla="val 10109"/>
              <a:gd name="adj2" fmla="val -8855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法定</a:t>
            </a:r>
            <a:r>
              <a:rPr kumimoji="1" lang="ja-JP" altLang="en-US" sz="1400" b="1" dirty="0">
                <a:solidFill>
                  <a:schemeClr val="tx1"/>
                </a:solidFill>
                <a:latin typeface="Meiryo UI" panose="020B0604030504040204" pitchFamily="50" charset="-128"/>
                <a:ea typeface="Meiryo UI" panose="020B0604030504040204" pitchFamily="50" charset="-128"/>
              </a:rPr>
              <a:t>外</a:t>
            </a:r>
            <a:r>
              <a:rPr kumimoji="1" lang="ja-JP" altLang="en-US" sz="1400" dirty="0">
                <a:solidFill>
                  <a:schemeClr val="tx1"/>
                </a:solidFill>
                <a:latin typeface="Meiryo UI" panose="020B0604030504040204" pitchFamily="50" charset="-128"/>
                <a:ea typeface="Meiryo UI" panose="020B0604030504040204" pitchFamily="50" charset="-128"/>
              </a:rPr>
              <a:t>休日の労働</a:t>
            </a:r>
          </a:p>
        </p:txBody>
      </p:sp>
      <p:sp>
        <p:nvSpPr>
          <p:cNvPr id="7" name="テキスト ボックス 6">
            <a:extLst>
              <a:ext uri="{FF2B5EF4-FFF2-40B4-BE49-F238E27FC236}">
                <a16:creationId xmlns:a16="http://schemas.microsoft.com/office/drawing/2014/main" id="{33E91769-9FF4-198B-F1BF-683B4711E05C}"/>
              </a:ext>
            </a:extLst>
          </p:cNvPr>
          <p:cNvSpPr txBox="1"/>
          <p:nvPr/>
        </p:nvSpPr>
        <p:spPr>
          <a:xfrm>
            <a:off x="539999" y="216000"/>
            <a:ext cx="4327275"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6</a:t>
            </a:r>
            <a:r>
              <a:rPr lang="ja-JP" altLang="en-US" sz="2800" dirty="0">
                <a:latin typeface="Meiryo UI" panose="020B0604030504040204" pitchFamily="50" charset="-128"/>
                <a:ea typeface="Meiryo UI" panose="020B0604030504040204" pitchFamily="50" charset="-128"/>
              </a:rPr>
              <a:t>．労働時間と休憩、休日</a:t>
            </a:r>
            <a:endParaRPr kumimoji="1" lang="ja-JP" altLang="en-US" sz="28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1E23E4EC-F1AB-E6B1-D507-2C87C4E6F22D}"/>
              </a:ext>
            </a:extLst>
          </p:cNvPr>
          <p:cNvSpPr txBox="1"/>
          <p:nvPr/>
        </p:nvSpPr>
        <p:spPr>
          <a:xfrm>
            <a:off x="4616948" y="970382"/>
            <a:ext cx="1587909" cy="276999"/>
          </a:xfrm>
          <a:prstGeom prst="rect">
            <a:avLst/>
          </a:prstGeom>
          <a:noFill/>
        </p:spPr>
        <p:txBody>
          <a:bodyPr wrap="square" rtlCol="0">
            <a:spAutoFit/>
          </a:bodyPr>
          <a:lstStyle/>
          <a:p>
            <a:r>
              <a:rPr kumimoji="1" lang="ja-JP" altLang="en-US" sz="1200" dirty="0"/>
              <a:t>テキスト</a:t>
            </a:r>
            <a:r>
              <a:rPr kumimoji="1" lang="en-US" altLang="ja-JP" sz="1200" dirty="0"/>
              <a:t>P41</a:t>
            </a:r>
            <a:r>
              <a:rPr lang="ja-JP" altLang="en-US" sz="1200" dirty="0"/>
              <a:t>～</a:t>
            </a:r>
            <a:endParaRPr kumimoji="1" lang="ja-JP" altLang="en-US" sz="1200" dirty="0"/>
          </a:p>
        </p:txBody>
      </p:sp>
    </p:spTree>
    <p:extLst>
      <p:ext uri="{BB962C8B-B14F-4D97-AF65-F5344CB8AC3E}">
        <p14:creationId xmlns:p14="http://schemas.microsoft.com/office/powerpoint/2010/main" val="2139648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表 25">
            <a:extLst>
              <a:ext uri="{FF2B5EF4-FFF2-40B4-BE49-F238E27FC236}">
                <a16:creationId xmlns:a16="http://schemas.microsoft.com/office/drawing/2014/main" id="{1FFFB339-C08B-405D-A3AD-4D9D2DF2DDF8}"/>
              </a:ext>
            </a:extLst>
          </p:cNvPr>
          <p:cNvGraphicFramePr>
            <a:graphicFrameLocks noGrp="1"/>
          </p:cNvGraphicFramePr>
          <p:nvPr>
            <p:extLst>
              <p:ext uri="{D42A27DB-BD31-4B8C-83A1-F6EECF244321}">
                <p14:modId xmlns:p14="http://schemas.microsoft.com/office/powerpoint/2010/main" val="1083821601"/>
              </p:ext>
            </p:extLst>
          </p:nvPr>
        </p:nvGraphicFramePr>
        <p:xfrm>
          <a:off x="5950634" y="4945561"/>
          <a:ext cx="6081544" cy="1005840"/>
        </p:xfrm>
        <a:graphic>
          <a:graphicData uri="http://schemas.openxmlformats.org/drawingml/2006/table">
            <a:tbl>
              <a:tblPr firstRow="1" bandRow="1">
                <a:tableStyleId>{22838BEF-8BB2-4498-84A7-C5851F593DF1}</a:tableStyleId>
              </a:tblPr>
              <a:tblGrid>
                <a:gridCol w="868792">
                  <a:extLst>
                    <a:ext uri="{9D8B030D-6E8A-4147-A177-3AD203B41FA5}">
                      <a16:colId xmlns:a16="http://schemas.microsoft.com/office/drawing/2014/main" val="1902422464"/>
                    </a:ext>
                  </a:extLst>
                </a:gridCol>
                <a:gridCol w="868792">
                  <a:extLst>
                    <a:ext uri="{9D8B030D-6E8A-4147-A177-3AD203B41FA5}">
                      <a16:colId xmlns:a16="http://schemas.microsoft.com/office/drawing/2014/main" val="2139534687"/>
                    </a:ext>
                  </a:extLst>
                </a:gridCol>
                <a:gridCol w="868792">
                  <a:extLst>
                    <a:ext uri="{9D8B030D-6E8A-4147-A177-3AD203B41FA5}">
                      <a16:colId xmlns:a16="http://schemas.microsoft.com/office/drawing/2014/main" val="1289673119"/>
                    </a:ext>
                  </a:extLst>
                </a:gridCol>
                <a:gridCol w="868792">
                  <a:extLst>
                    <a:ext uri="{9D8B030D-6E8A-4147-A177-3AD203B41FA5}">
                      <a16:colId xmlns:a16="http://schemas.microsoft.com/office/drawing/2014/main" val="3628510270"/>
                    </a:ext>
                  </a:extLst>
                </a:gridCol>
                <a:gridCol w="868792">
                  <a:extLst>
                    <a:ext uri="{9D8B030D-6E8A-4147-A177-3AD203B41FA5}">
                      <a16:colId xmlns:a16="http://schemas.microsoft.com/office/drawing/2014/main" val="127405486"/>
                    </a:ext>
                  </a:extLst>
                </a:gridCol>
                <a:gridCol w="868792">
                  <a:extLst>
                    <a:ext uri="{9D8B030D-6E8A-4147-A177-3AD203B41FA5}">
                      <a16:colId xmlns:a16="http://schemas.microsoft.com/office/drawing/2014/main" val="4254860298"/>
                    </a:ext>
                  </a:extLst>
                </a:gridCol>
                <a:gridCol w="868792">
                  <a:extLst>
                    <a:ext uri="{9D8B030D-6E8A-4147-A177-3AD203B41FA5}">
                      <a16:colId xmlns:a16="http://schemas.microsoft.com/office/drawing/2014/main" val="3070796395"/>
                    </a:ext>
                  </a:extLst>
                </a:gridCol>
              </a:tblGrid>
              <a:tr h="0">
                <a:tc>
                  <a:txBody>
                    <a:bodyPr/>
                    <a:lstStyle/>
                    <a:p>
                      <a:pPr algn="ctr"/>
                      <a:r>
                        <a:rPr kumimoji="1" lang="ja-JP" altLang="en-US" dirty="0">
                          <a:latin typeface="ＭＳ ゴシック" panose="020B0609070205080204" pitchFamily="49" charset="-128"/>
                          <a:ea typeface="ＭＳ ゴシック" panose="020B0609070205080204" pitchFamily="49" charset="-128"/>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218134"/>
                  </a:ext>
                </a:extLst>
              </a:tr>
              <a:tr h="370840">
                <a:tc>
                  <a:txBody>
                    <a:bodyPr/>
                    <a:lstStyle/>
                    <a:p>
                      <a:pPr algn="ctr"/>
                      <a:r>
                        <a:rPr kumimoji="1" lang="ja-JP" altLang="en-US"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solidFill>
                            <a:srgbClr val="FF0000"/>
                          </a:solidFill>
                          <a:latin typeface="ＭＳ ゴシック" panose="020B0609070205080204" pitchFamily="49" charset="-128"/>
                          <a:ea typeface="ＭＳ ゴシック" panose="020B0609070205080204" pitchFamily="49" charset="-128"/>
                        </a:rPr>
                        <a:t>休日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b="1" dirty="0">
                          <a:solidFill>
                            <a:schemeClr val="tx1"/>
                          </a:solidFill>
                          <a:highlight>
                            <a:srgbClr val="FFFF00"/>
                          </a:highlight>
                          <a:latin typeface="ＭＳ ゴシック" panose="020B0609070205080204" pitchFamily="49" charset="-128"/>
                          <a:ea typeface="ＭＳ ゴシック" panose="020B0609070205080204" pitchFamily="49" charset="-128"/>
                        </a:rPr>
                        <a:t>休日</a:t>
                      </a:r>
                      <a:endParaRPr kumimoji="1" lang="en-US" altLang="ja-JP" b="1" dirty="0">
                        <a:solidFill>
                          <a:schemeClr val="tx1"/>
                        </a:solidFill>
                        <a:highlight>
                          <a:srgbClr val="FFFF00"/>
                        </a:highlight>
                        <a:latin typeface="ＭＳ ゴシック" panose="020B0609070205080204" pitchFamily="49" charset="-128"/>
                        <a:ea typeface="ＭＳ ゴシック" panose="020B0609070205080204" pitchFamily="49" charset="-128"/>
                      </a:endParaRPr>
                    </a:p>
                    <a:p>
                      <a:pPr algn="ctr"/>
                      <a:r>
                        <a:rPr kumimoji="1" lang="ja-JP" altLang="en-US" b="1" dirty="0">
                          <a:solidFill>
                            <a:schemeClr val="tx1"/>
                          </a:solidFill>
                          <a:highlight>
                            <a:srgbClr val="FFFF00"/>
                          </a:highlight>
                          <a:latin typeface="ＭＳ ゴシック" panose="020B0609070205080204" pitchFamily="49" charset="-128"/>
                          <a:ea typeface="ＭＳ ゴシック" panose="020B0609070205080204" pitchFamily="49" charset="-128"/>
                        </a:rPr>
                        <a:t>労働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solidFill>
                            <a:schemeClr val="tx1"/>
                          </a:solidFill>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b="1" dirty="0">
                          <a:solidFill>
                            <a:srgbClr val="FF0000"/>
                          </a:solidFill>
                          <a:latin typeface="ＭＳ ゴシック" panose="020B0609070205080204" pitchFamily="49" charset="-128"/>
                          <a:ea typeface="ＭＳ ゴシック" panose="020B0609070205080204" pitchFamily="49" charset="-128"/>
                        </a:rPr>
                        <a:t>代休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4538083"/>
                  </a:ext>
                </a:extLst>
              </a:tr>
            </a:tbl>
          </a:graphicData>
        </a:graphic>
      </p:graphicFrame>
      <p:graphicFrame>
        <p:nvGraphicFramePr>
          <p:cNvPr id="23" name="表 22">
            <a:extLst>
              <a:ext uri="{FF2B5EF4-FFF2-40B4-BE49-F238E27FC236}">
                <a16:creationId xmlns:a16="http://schemas.microsoft.com/office/drawing/2014/main" id="{E371630B-3E25-42DC-94F4-EACE55F403B7}"/>
              </a:ext>
            </a:extLst>
          </p:cNvPr>
          <p:cNvGraphicFramePr>
            <a:graphicFrameLocks noGrp="1"/>
          </p:cNvGraphicFramePr>
          <p:nvPr>
            <p:extLst>
              <p:ext uri="{D42A27DB-BD31-4B8C-83A1-F6EECF244321}">
                <p14:modId xmlns:p14="http://schemas.microsoft.com/office/powerpoint/2010/main" val="1762632522"/>
              </p:ext>
            </p:extLst>
          </p:nvPr>
        </p:nvGraphicFramePr>
        <p:xfrm>
          <a:off x="5950634" y="3116464"/>
          <a:ext cx="6081544" cy="1005840"/>
        </p:xfrm>
        <a:graphic>
          <a:graphicData uri="http://schemas.openxmlformats.org/drawingml/2006/table">
            <a:tbl>
              <a:tblPr firstRow="1" bandRow="1">
                <a:tableStyleId>{22838BEF-8BB2-4498-84A7-C5851F593DF1}</a:tableStyleId>
              </a:tblPr>
              <a:tblGrid>
                <a:gridCol w="868792">
                  <a:extLst>
                    <a:ext uri="{9D8B030D-6E8A-4147-A177-3AD203B41FA5}">
                      <a16:colId xmlns:a16="http://schemas.microsoft.com/office/drawing/2014/main" val="1902422464"/>
                    </a:ext>
                  </a:extLst>
                </a:gridCol>
                <a:gridCol w="868792">
                  <a:extLst>
                    <a:ext uri="{9D8B030D-6E8A-4147-A177-3AD203B41FA5}">
                      <a16:colId xmlns:a16="http://schemas.microsoft.com/office/drawing/2014/main" val="2139534687"/>
                    </a:ext>
                  </a:extLst>
                </a:gridCol>
                <a:gridCol w="868792">
                  <a:extLst>
                    <a:ext uri="{9D8B030D-6E8A-4147-A177-3AD203B41FA5}">
                      <a16:colId xmlns:a16="http://schemas.microsoft.com/office/drawing/2014/main" val="1289673119"/>
                    </a:ext>
                  </a:extLst>
                </a:gridCol>
                <a:gridCol w="868792">
                  <a:extLst>
                    <a:ext uri="{9D8B030D-6E8A-4147-A177-3AD203B41FA5}">
                      <a16:colId xmlns:a16="http://schemas.microsoft.com/office/drawing/2014/main" val="3628510270"/>
                    </a:ext>
                  </a:extLst>
                </a:gridCol>
                <a:gridCol w="868792">
                  <a:extLst>
                    <a:ext uri="{9D8B030D-6E8A-4147-A177-3AD203B41FA5}">
                      <a16:colId xmlns:a16="http://schemas.microsoft.com/office/drawing/2014/main" val="127405486"/>
                    </a:ext>
                  </a:extLst>
                </a:gridCol>
                <a:gridCol w="868792">
                  <a:extLst>
                    <a:ext uri="{9D8B030D-6E8A-4147-A177-3AD203B41FA5}">
                      <a16:colId xmlns:a16="http://schemas.microsoft.com/office/drawing/2014/main" val="4254860298"/>
                    </a:ext>
                  </a:extLst>
                </a:gridCol>
                <a:gridCol w="868792">
                  <a:extLst>
                    <a:ext uri="{9D8B030D-6E8A-4147-A177-3AD203B41FA5}">
                      <a16:colId xmlns:a16="http://schemas.microsoft.com/office/drawing/2014/main" val="3070796395"/>
                    </a:ext>
                  </a:extLst>
                </a:gridCol>
              </a:tblGrid>
              <a:tr h="0">
                <a:tc>
                  <a:txBody>
                    <a:bodyPr/>
                    <a:lstStyle/>
                    <a:p>
                      <a:pPr algn="ctr"/>
                      <a:r>
                        <a:rPr kumimoji="1" lang="ja-JP" altLang="en-US" dirty="0">
                          <a:latin typeface="ＭＳ ゴシック" panose="020B0609070205080204" pitchFamily="49" charset="-128"/>
                          <a:ea typeface="ＭＳ ゴシック" panose="020B0609070205080204" pitchFamily="49" charset="-128"/>
                        </a:rPr>
                        <a:t>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218134"/>
                  </a:ext>
                </a:extLst>
              </a:tr>
              <a:tr h="370840">
                <a:tc>
                  <a:txBody>
                    <a:bodyPr/>
                    <a:lstStyle/>
                    <a:p>
                      <a:pPr algn="ctr"/>
                      <a:r>
                        <a:rPr kumimoji="1" lang="ja-JP" altLang="en-US"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solidFill>
                            <a:srgbClr val="FF0000"/>
                          </a:solidFill>
                          <a:latin typeface="ＭＳ ゴシック" panose="020B0609070205080204" pitchFamily="49" charset="-128"/>
                          <a:ea typeface="ＭＳ ゴシック" panose="020B0609070205080204" pitchFamily="49" charset="-128"/>
                        </a:rPr>
                        <a:t>休日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solidFill>
                            <a:srgbClr val="FF0000"/>
                          </a:solidFill>
                          <a:latin typeface="ＭＳ ゴシック" panose="020B0609070205080204" pitchFamily="49" charset="-128"/>
                          <a:ea typeface="ＭＳ ゴシック" panose="020B0609070205080204" pitchFamily="49" charset="-128"/>
                        </a:rPr>
                        <a:t>法定</a:t>
                      </a:r>
                      <a:endParaRPr kumimoji="1" lang="en-US" altLang="ja-JP" dirty="0">
                        <a:solidFill>
                          <a:srgbClr val="FF0000"/>
                        </a:solidFill>
                        <a:latin typeface="ＭＳ ゴシック" panose="020B0609070205080204" pitchFamily="49" charset="-128"/>
                        <a:ea typeface="ＭＳ ゴシック" panose="020B0609070205080204" pitchFamily="49" charset="-128"/>
                      </a:endParaRPr>
                    </a:p>
                    <a:p>
                      <a:pPr algn="ctr"/>
                      <a:r>
                        <a:rPr kumimoji="1" lang="ja-JP" altLang="en-US" dirty="0">
                          <a:solidFill>
                            <a:srgbClr val="FF0000"/>
                          </a:solidFill>
                          <a:latin typeface="ＭＳ ゴシック" panose="020B0609070205080204" pitchFamily="49" charset="-128"/>
                          <a:ea typeface="ＭＳ ゴシック" panose="020B0609070205080204" pitchFamily="49" charset="-128"/>
                        </a:rPr>
                        <a:t>休日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solidFill>
                            <a:schemeClr val="tx1"/>
                          </a:solidFill>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solidFill>
                            <a:schemeClr val="tx1"/>
                          </a:solidFill>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4538083"/>
                  </a:ext>
                </a:extLst>
              </a:tr>
            </a:tbl>
          </a:graphicData>
        </a:graphic>
      </p:graphicFrame>
      <p:sp>
        <p:nvSpPr>
          <p:cNvPr id="3" name="コンテンツ プレースホルダー 2">
            <a:extLst>
              <a:ext uri="{FF2B5EF4-FFF2-40B4-BE49-F238E27FC236}">
                <a16:creationId xmlns:a16="http://schemas.microsoft.com/office/drawing/2014/main" id="{6857BE0A-693D-4927-BA95-891E646A87F5}"/>
              </a:ext>
            </a:extLst>
          </p:cNvPr>
          <p:cNvSpPr>
            <a:spLocks noGrp="1"/>
          </p:cNvSpPr>
          <p:nvPr>
            <p:ph idx="1"/>
          </p:nvPr>
        </p:nvSpPr>
        <p:spPr>
          <a:xfrm>
            <a:off x="864000" y="1338996"/>
            <a:ext cx="10916196" cy="1104022"/>
          </a:xfrm>
        </p:spPr>
        <p:txBody>
          <a:bodyPr>
            <a:normAutofit/>
          </a:bodyPr>
          <a:lstStyle/>
          <a:p>
            <a:pPr marL="0" indent="0">
              <a:lnSpc>
                <a:spcPct val="100000"/>
              </a:lnSpc>
              <a:buNone/>
            </a:pPr>
            <a:r>
              <a:rPr lang="ja-JP" altLang="en-US" sz="1600" dirty="0">
                <a:latin typeface="Meiryo UI" panose="020B0604030504040204" pitchFamily="50" charset="-128"/>
                <a:ea typeface="Meiryo UI" panose="020B0604030504040204" pitchFamily="50" charset="-128"/>
              </a:rPr>
              <a:t>事前に同一週内に休日の振替をすれば当初の法定休日は労働日となるので休日労働は発生せず、休日割増賃金の支払いは不要です。</a:t>
            </a:r>
            <a:r>
              <a:rPr lang="en-US" altLang="ja-JP" sz="1600" dirty="0">
                <a:latin typeface="Meiryo UI" panose="020B0604030504040204" pitchFamily="50" charset="-128"/>
                <a:ea typeface="Meiryo UI" panose="020B0604030504040204" pitchFamily="50" charset="-128"/>
              </a:rPr>
              <a:t> </a:t>
            </a:r>
            <a:r>
              <a:rPr lang="ja" altLang="en-US" sz="1600" dirty="0">
                <a:latin typeface="Meiryo UI" panose="020B0604030504040204" pitchFamily="50" charset="-128"/>
                <a:ea typeface="Meiryo UI" panose="020B0604030504040204" pitchFamily="50" charset="-128"/>
              </a:rPr>
              <a:t>事前</a:t>
            </a:r>
            <a:r>
              <a:rPr kumimoji="1" lang="ja" altLang="en-US" sz="1600" dirty="0">
                <a:latin typeface="Meiryo UI" panose="020B0604030504040204" pitchFamily="50" charset="-128"/>
                <a:ea typeface="Meiryo UI" panose="020B0604030504040204" pitchFamily="50" charset="-128"/>
              </a:rPr>
              <a:t>に休日の振替を指定せず、</a:t>
            </a:r>
            <a:r>
              <a:rPr kumimoji="1" lang="ja-JP" altLang="en-US" sz="1600" dirty="0">
                <a:latin typeface="Meiryo UI" panose="020B0604030504040204" pitchFamily="50" charset="-128"/>
                <a:ea typeface="Meiryo UI" panose="020B0604030504040204" pitchFamily="50" charset="-128"/>
              </a:rPr>
              <a:t>法定休日に労働させたのち、後から代休を与えた場合は休日割増（</a:t>
            </a:r>
            <a:r>
              <a:rPr kumimoji="1" lang="en-US" altLang="ja" sz="1600" dirty="0">
                <a:latin typeface="Meiryo UI" panose="020B0604030504040204" pitchFamily="50" charset="-128"/>
                <a:ea typeface="Meiryo UI" panose="020B0604030504040204" pitchFamily="50" charset="-128"/>
              </a:rPr>
              <a:t>35</a:t>
            </a:r>
            <a:r>
              <a:rPr lang="ja-JP" altLang="en-US" sz="1600" dirty="0">
                <a:latin typeface="Meiryo UI" panose="020B0604030504040204" pitchFamily="50" charset="-128"/>
                <a:ea typeface="Meiryo UI" panose="020B0604030504040204" pitchFamily="50" charset="-128"/>
              </a:rPr>
              <a:t>％にあたる部分）が必要となります。 </a:t>
            </a:r>
            <a:r>
              <a:rPr lang="ja" altLang="en-US" sz="1600" dirty="0">
                <a:latin typeface="Meiryo UI" panose="020B0604030504040204" pitchFamily="50" charset="-128"/>
                <a:ea typeface="Meiryo UI" panose="020B0604030504040204" pitchFamily="50" charset="-128"/>
              </a:rPr>
              <a:t>下の</a:t>
            </a:r>
            <a:r>
              <a:rPr lang="ja-JP" altLang="en-US" sz="1600" dirty="0">
                <a:latin typeface="Meiryo UI" panose="020B0604030504040204" pitchFamily="50" charset="-128"/>
                <a:ea typeface="Meiryo UI" panose="020B0604030504040204" pitchFamily="50" charset="-128"/>
              </a:rPr>
              <a:t>図の</a:t>
            </a:r>
            <a:r>
              <a:rPr lang="ja" altLang="en-US" sz="1600" dirty="0">
                <a:latin typeface="Meiryo UI" panose="020B0604030504040204" pitchFamily="50" charset="-128"/>
                <a:ea typeface="Meiryo UI" panose="020B0604030504040204" pitchFamily="50" charset="-128"/>
              </a:rPr>
              <a:t>振替休日の例で</a:t>
            </a:r>
            <a:r>
              <a:rPr lang="ja-JP" altLang="en-US" sz="1600" dirty="0">
                <a:latin typeface="Meiryo UI" panose="020B0604030504040204" pitchFamily="50" charset="-128"/>
                <a:ea typeface="Meiryo UI" panose="020B0604030504040204" pitchFamily="50" charset="-128"/>
              </a:rPr>
              <a:t>、</a:t>
            </a:r>
            <a:r>
              <a:rPr lang="ja" altLang="en-US" sz="1600" dirty="0">
                <a:latin typeface="Meiryo UI" panose="020B0604030504040204" pitchFamily="50" charset="-128"/>
                <a:ea typeface="Meiryo UI" panose="020B0604030504040204" pitchFamily="50" charset="-128"/>
              </a:rPr>
              <a:t>仮に翌週に振替休日を指定しても週一日の休日は確保できているので振替休日は有効ですが、週の労働時間によって</a:t>
            </a:r>
            <a:r>
              <a:rPr lang="ja-JP" altLang="en-US" sz="1600" dirty="0">
                <a:latin typeface="Meiryo UI" panose="020B0604030504040204" pitchFamily="50" charset="-128"/>
                <a:ea typeface="Meiryo UI" panose="020B0604030504040204" pitchFamily="50" charset="-128"/>
              </a:rPr>
              <a:t>（週</a:t>
            </a:r>
            <a:r>
              <a:rPr lang="en-US" altLang="ja-JP" sz="1600" dirty="0">
                <a:latin typeface="Meiryo UI" panose="020B0604030504040204" pitchFamily="50" charset="-128"/>
                <a:ea typeface="Meiryo UI" panose="020B0604030504040204" pitchFamily="50" charset="-128"/>
              </a:rPr>
              <a:t>40</a:t>
            </a:r>
            <a:r>
              <a:rPr lang="ja-JP" altLang="en-US" sz="1600" dirty="0">
                <a:latin typeface="Meiryo UI" panose="020B0604030504040204" pitchFamily="50" charset="-128"/>
                <a:ea typeface="Meiryo UI" panose="020B0604030504040204" pitchFamily="50" charset="-128"/>
              </a:rPr>
              <a:t>時間超となった場合等）時間外</a:t>
            </a:r>
            <a:r>
              <a:rPr lang="ja" altLang="en-US" sz="1600" dirty="0">
                <a:latin typeface="Meiryo UI" panose="020B0604030504040204" pitchFamily="50" charset="-128"/>
                <a:ea typeface="Meiryo UI" panose="020B0604030504040204" pitchFamily="50" charset="-128"/>
              </a:rPr>
              <a:t>割増賃金が発生する場合があります。</a:t>
            </a:r>
            <a:endParaRPr lang="en-US" altLang="ja" sz="1600" dirty="0">
              <a:latin typeface="Meiryo UI" panose="020B0604030504040204" pitchFamily="50" charset="-128"/>
              <a:ea typeface="Meiryo UI" panose="020B0604030504040204" pitchFamily="50" charset="-128"/>
            </a:endParaRPr>
          </a:p>
          <a:p>
            <a:pPr marL="0" indent="0">
              <a:buNone/>
            </a:pPr>
            <a:endParaRPr kumimoji="1" lang="ja-JP" altLang="en-US" sz="1600" b="1" dirty="0">
              <a:latin typeface="メイリオ" panose="020B0604030504040204" pitchFamily="34" charset="-128"/>
              <a:ea typeface="メイリオ" panose="020B0604030504040204" pitchFamily="34" charset="-128"/>
            </a:endParaRPr>
          </a:p>
        </p:txBody>
      </p:sp>
      <p:graphicFrame>
        <p:nvGraphicFramePr>
          <p:cNvPr id="2" name="表 1">
            <a:extLst>
              <a:ext uri="{FF2B5EF4-FFF2-40B4-BE49-F238E27FC236}">
                <a16:creationId xmlns:a16="http://schemas.microsoft.com/office/drawing/2014/main" id="{0A07D971-5CDA-49EA-9014-1730D68B4A18}"/>
              </a:ext>
            </a:extLst>
          </p:cNvPr>
          <p:cNvGraphicFramePr>
            <a:graphicFrameLocks noGrp="1"/>
          </p:cNvGraphicFramePr>
          <p:nvPr>
            <p:extLst>
              <p:ext uri="{D42A27DB-BD31-4B8C-83A1-F6EECF244321}">
                <p14:modId xmlns:p14="http://schemas.microsoft.com/office/powerpoint/2010/main" val="1861035900"/>
              </p:ext>
            </p:extLst>
          </p:nvPr>
        </p:nvGraphicFramePr>
        <p:xfrm>
          <a:off x="339647" y="2952030"/>
          <a:ext cx="6217918" cy="1010920"/>
        </p:xfrm>
        <a:graphic>
          <a:graphicData uri="http://schemas.openxmlformats.org/drawingml/2006/table">
            <a:tbl>
              <a:tblPr firstRow="1" bandRow="1">
                <a:tableStyleId>{22838BEF-8BB2-4498-84A7-C5851F593DF1}</a:tableStyleId>
              </a:tblPr>
              <a:tblGrid>
                <a:gridCol w="888274">
                  <a:extLst>
                    <a:ext uri="{9D8B030D-6E8A-4147-A177-3AD203B41FA5}">
                      <a16:colId xmlns:a16="http://schemas.microsoft.com/office/drawing/2014/main" val="1902422464"/>
                    </a:ext>
                  </a:extLst>
                </a:gridCol>
                <a:gridCol w="888274">
                  <a:extLst>
                    <a:ext uri="{9D8B030D-6E8A-4147-A177-3AD203B41FA5}">
                      <a16:colId xmlns:a16="http://schemas.microsoft.com/office/drawing/2014/main" val="2139534687"/>
                    </a:ext>
                  </a:extLst>
                </a:gridCol>
                <a:gridCol w="888274">
                  <a:extLst>
                    <a:ext uri="{9D8B030D-6E8A-4147-A177-3AD203B41FA5}">
                      <a16:colId xmlns:a16="http://schemas.microsoft.com/office/drawing/2014/main" val="1289673119"/>
                    </a:ext>
                  </a:extLst>
                </a:gridCol>
                <a:gridCol w="888274">
                  <a:extLst>
                    <a:ext uri="{9D8B030D-6E8A-4147-A177-3AD203B41FA5}">
                      <a16:colId xmlns:a16="http://schemas.microsoft.com/office/drawing/2014/main" val="3628510270"/>
                    </a:ext>
                  </a:extLst>
                </a:gridCol>
                <a:gridCol w="888274">
                  <a:extLst>
                    <a:ext uri="{9D8B030D-6E8A-4147-A177-3AD203B41FA5}">
                      <a16:colId xmlns:a16="http://schemas.microsoft.com/office/drawing/2014/main" val="127405486"/>
                    </a:ext>
                  </a:extLst>
                </a:gridCol>
                <a:gridCol w="888274">
                  <a:extLst>
                    <a:ext uri="{9D8B030D-6E8A-4147-A177-3AD203B41FA5}">
                      <a16:colId xmlns:a16="http://schemas.microsoft.com/office/drawing/2014/main" val="4254860298"/>
                    </a:ext>
                  </a:extLst>
                </a:gridCol>
                <a:gridCol w="888274">
                  <a:extLst>
                    <a:ext uri="{9D8B030D-6E8A-4147-A177-3AD203B41FA5}">
                      <a16:colId xmlns:a16="http://schemas.microsoft.com/office/drawing/2014/main" val="3070796395"/>
                    </a:ext>
                  </a:extLst>
                </a:gridCol>
              </a:tblGrid>
              <a:tr h="370840">
                <a:tc>
                  <a:txBody>
                    <a:bodyPr/>
                    <a:lstStyle/>
                    <a:p>
                      <a:pPr algn="ctr"/>
                      <a:r>
                        <a:rPr kumimoji="1" lang="ja-JP" altLang="en-US" dirty="0">
                          <a:latin typeface="ＭＳ ゴシック" panose="020B0609070205080204" pitchFamily="49" charset="-128"/>
                          <a:ea typeface="ＭＳ ゴシック" panose="020B0609070205080204" pitchFamily="49" charset="-128"/>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218134"/>
                  </a:ext>
                </a:extLst>
              </a:tr>
              <a:tr h="370840">
                <a:tc>
                  <a:txBody>
                    <a:bodyPr/>
                    <a:lstStyle/>
                    <a:p>
                      <a:pPr algn="ctr"/>
                      <a:r>
                        <a:rPr kumimoji="1" lang="ja-JP" altLang="en-US"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solidFill>
                            <a:srgbClr val="FF0000"/>
                          </a:solidFill>
                          <a:latin typeface="ＭＳ ゴシック" panose="020B0609070205080204" pitchFamily="49" charset="-128"/>
                          <a:ea typeface="ＭＳ ゴシック" panose="020B0609070205080204" pitchFamily="49" charset="-128"/>
                        </a:rPr>
                        <a:t>休日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solidFill>
                            <a:srgbClr val="FF0000"/>
                          </a:solidFill>
                          <a:latin typeface="ＭＳ ゴシック" panose="020B0609070205080204" pitchFamily="49" charset="-128"/>
                          <a:ea typeface="ＭＳ ゴシック" panose="020B0609070205080204" pitchFamily="49" charset="-128"/>
                        </a:rPr>
                        <a:t>法定</a:t>
                      </a:r>
                      <a:endParaRPr kumimoji="1" lang="en-US" altLang="ja-JP" dirty="0">
                        <a:solidFill>
                          <a:srgbClr val="FF0000"/>
                        </a:solidFill>
                        <a:latin typeface="ＭＳ ゴシック" panose="020B0609070205080204" pitchFamily="49" charset="-128"/>
                        <a:ea typeface="ＭＳ ゴシック" panose="020B0609070205080204" pitchFamily="49" charset="-128"/>
                      </a:endParaRPr>
                    </a:p>
                    <a:p>
                      <a:pPr algn="ctr"/>
                      <a:r>
                        <a:rPr kumimoji="1" lang="ja-JP" altLang="en-US" dirty="0">
                          <a:solidFill>
                            <a:srgbClr val="FF0000"/>
                          </a:solidFill>
                          <a:latin typeface="ＭＳ ゴシック" panose="020B0609070205080204" pitchFamily="49" charset="-128"/>
                          <a:ea typeface="ＭＳ ゴシック" panose="020B0609070205080204" pitchFamily="49" charset="-128"/>
                        </a:rPr>
                        <a:t>休日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4538083"/>
                  </a:ext>
                </a:extLst>
              </a:tr>
            </a:tbl>
          </a:graphicData>
        </a:graphic>
      </p:graphicFrame>
      <p:graphicFrame>
        <p:nvGraphicFramePr>
          <p:cNvPr id="5" name="表 4">
            <a:extLst>
              <a:ext uri="{FF2B5EF4-FFF2-40B4-BE49-F238E27FC236}">
                <a16:creationId xmlns:a16="http://schemas.microsoft.com/office/drawing/2014/main" id="{85EA7AF5-020B-4028-8C19-51B61BF77C17}"/>
              </a:ext>
            </a:extLst>
          </p:cNvPr>
          <p:cNvGraphicFramePr>
            <a:graphicFrameLocks noGrp="1"/>
          </p:cNvGraphicFramePr>
          <p:nvPr>
            <p:extLst>
              <p:ext uri="{D42A27DB-BD31-4B8C-83A1-F6EECF244321}">
                <p14:modId xmlns:p14="http://schemas.microsoft.com/office/powerpoint/2010/main" val="3306412416"/>
              </p:ext>
            </p:extLst>
          </p:nvPr>
        </p:nvGraphicFramePr>
        <p:xfrm>
          <a:off x="339647" y="4540612"/>
          <a:ext cx="6217918" cy="1005840"/>
        </p:xfrm>
        <a:graphic>
          <a:graphicData uri="http://schemas.openxmlformats.org/drawingml/2006/table">
            <a:tbl>
              <a:tblPr firstRow="1" bandRow="1">
                <a:tableStyleId>{22838BEF-8BB2-4498-84A7-C5851F593DF1}</a:tableStyleId>
              </a:tblPr>
              <a:tblGrid>
                <a:gridCol w="888274">
                  <a:extLst>
                    <a:ext uri="{9D8B030D-6E8A-4147-A177-3AD203B41FA5}">
                      <a16:colId xmlns:a16="http://schemas.microsoft.com/office/drawing/2014/main" val="1902422464"/>
                    </a:ext>
                  </a:extLst>
                </a:gridCol>
                <a:gridCol w="888274">
                  <a:extLst>
                    <a:ext uri="{9D8B030D-6E8A-4147-A177-3AD203B41FA5}">
                      <a16:colId xmlns:a16="http://schemas.microsoft.com/office/drawing/2014/main" val="2139534687"/>
                    </a:ext>
                  </a:extLst>
                </a:gridCol>
                <a:gridCol w="888274">
                  <a:extLst>
                    <a:ext uri="{9D8B030D-6E8A-4147-A177-3AD203B41FA5}">
                      <a16:colId xmlns:a16="http://schemas.microsoft.com/office/drawing/2014/main" val="1289673119"/>
                    </a:ext>
                  </a:extLst>
                </a:gridCol>
                <a:gridCol w="888274">
                  <a:extLst>
                    <a:ext uri="{9D8B030D-6E8A-4147-A177-3AD203B41FA5}">
                      <a16:colId xmlns:a16="http://schemas.microsoft.com/office/drawing/2014/main" val="3628510270"/>
                    </a:ext>
                  </a:extLst>
                </a:gridCol>
                <a:gridCol w="888274">
                  <a:extLst>
                    <a:ext uri="{9D8B030D-6E8A-4147-A177-3AD203B41FA5}">
                      <a16:colId xmlns:a16="http://schemas.microsoft.com/office/drawing/2014/main" val="127405486"/>
                    </a:ext>
                  </a:extLst>
                </a:gridCol>
                <a:gridCol w="888274">
                  <a:extLst>
                    <a:ext uri="{9D8B030D-6E8A-4147-A177-3AD203B41FA5}">
                      <a16:colId xmlns:a16="http://schemas.microsoft.com/office/drawing/2014/main" val="4254860298"/>
                    </a:ext>
                  </a:extLst>
                </a:gridCol>
                <a:gridCol w="888274">
                  <a:extLst>
                    <a:ext uri="{9D8B030D-6E8A-4147-A177-3AD203B41FA5}">
                      <a16:colId xmlns:a16="http://schemas.microsoft.com/office/drawing/2014/main" val="3070796395"/>
                    </a:ext>
                  </a:extLst>
                </a:gridCol>
              </a:tblGrid>
              <a:tr h="0">
                <a:tc>
                  <a:txBody>
                    <a:bodyPr/>
                    <a:lstStyle/>
                    <a:p>
                      <a:pPr algn="ctr"/>
                      <a:r>
                        <a:rPr kumimoji="1" lang="ja-JP" altLang="en-US" dirty="0">
                          <a:latin typeface="ＭＳ ゴシック" panose="020B0609070205080204" pitchFamily="49" charset="-128"/>
                          <a:ea typeface="ＭＳ ゴシック" panose="020B0609070205080204" pitchFamily="49" charset="-128"/>
                        </a:rPr>
                        <a:t>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火</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218134"/>
                  </a:ext>
                </a:extLst>
              </a:tr>
              <a:tr h="370840">
                <a:tc>
                  <a:txBody>
                    <a:bodyPr/>
                    <a:lstStyle/>
                    <a:p>
                      <a:pPr algn="ctr"/>
                      <a:r>
                        <a:rPr kumimoji="1" lang="ja-JP" altLang="en-US"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solidFill>
                            <a:srgbClr val="FF0000"/>
                          </a:solidFill>
                          <a:latin typeface="ＭＳ ゴシック" panose="020B0609070205080204" pitchFamily="49" charset="-128"/>
                          <a:ea typeface="ＭＳ ゴシック" panose="020B0609070205080204" pitchFamily="49" charset="-128"/>
                        </a:rPr>
                        <a:t>法定</a:t>
                      </a:r>
                      <a:endParaRPr kumimoji="1" lang="en-US" altLang="ja-JP" dirty="0">
                        <a:solidFill>
                          <a:srgbClr val="FF0000"/>
                        </a:solidFill>
                        <a:latin typeface="ＭＳ ゴシック" panose="020B0609070205080204" pitchFamily="49" charset="-128"/>
                        <a:ea typeface="ＭＳ ゴシック" panose="020B0609070205080204" pitchFamily="49" charset="-128"/>
                      </a:endParaRPr>
                    </a:p>
                    <a:p>
                      <a:pPr algn="ctr"/>
                      <a:r>
                        <a:rPr kumimoji="1" lang="ja-JP" altLang="en-US" dirty="0">
                          <a:solidFill>
                            <a:srgbClr val="FF0000"/>
                          </a:solidFill>
                          <a:latin typeface="ＭＳ ゴシック" panose="020B0609070205080204" pitchFamily="49" charset="-128"/>
                          <a:ea typeface="ＭＳ ゴシック" panose="020B0609070205080204" pitchFamily="49" charset="-128"/>
                        </a:rPr>
                        <a:t>休日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solidFill>
                            <a:srgbClr val="FF0000"/>
                          </a:solidFill>
                          <a:latin typeface="ＭＳ ゴシック" panose="020B0609070205080204" pitchFamily="49" charset="-128"/>
                          <a:ea typeface="ＭＳ ゴシック" panose="020B0609070205080204" pitchFamily="49" charset="-128"/>
                        </a:rPr>
                        <a:t>休日</a:t>
                      </a:r>
                    </a:p>
                    <a:p>
                      <a:pPr algn="ctr"/>
                      <a:endParaRPr kumimoji="1" lang="ja-JP" altLang="en-US" dirty="0">
                        <a:solidFill>
                          <a:srgbClr val="FF0000"/>
                        </a:solidFill>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dirty="0">
                          <a:latin typeface="ＭＳ ゴシック" panose="020B0609070205080204" pitchFamily="49" charset="-128"/>
                          <a:ea typeface="ＭＳ ゴシック" panose="020B0609070205080204" pitchFamily="49" charset="-128"/>
                        </a:rPr>
                        <a:t>労働日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4538083"/>
                  </a:ext>
                </a:extLst>
              </a:tr>
            </a:tbl>
          </a:graphicData>
        </a:graphic>
      </p:graphicFrame>
      <p:cxnSp>
        <p:nvCxnSpPr>
          <p:cNvPr id="15" name="直線矢印コネクタ 14">
            <a:extLst>
              <a:ext uri="{FF2B5EF4-FFF2-40B4-BE49-F238E27FC236}">
                <a16:creationId xmlns:a16="http://schemas.microsoft.com/office/drawing/2014/main" id="{887DC847-E7B2-4667-81AB-F10097570BBC}"/>
              </a:ext>
            </a:extLst>
          </p:cNvPr>
          <p:cNvCxnSpPr>
            <a:cxnSpLocks/>
          </p:cNvCxnSpPr>
          <p:nvPr/>
        </p:nvCxnSpPr>
        <p:spPr>
          <a:xfrm flipH="1">
            <a:off x="4677111" y="3962950"/>
            <a:ext cx="1178588" cy="51923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7047B2BF-3CA7-48AB-960F-8603386A8A36}"/>
              </a:ext>
            </a:extLst>
          </p:cNvPr>
          <p:cNvSpPr txBox="1"/>
          <p:nvPr/>
        </p:nvSpPr>
        <p:spPr>
          <a:xfrm>
            <a:off x="5199753" y="4054548"/>
            <a:ext cx="801862" cy="369332"/>
          </a:xfrm>
          <a:prstGeom prst="rect">
            <a:avLst/>
          </a:prstGeom>
          <a:noFill/>
        </p:spPr>
        <p:txBody>
          <a:bodyPr wrap="square" rtlCol="0">
            <a:spAutoFit/>
          </a:bodyPr>
          <a:lstStyle/>
          <a:p>
            <a:r>
              <a:rPr kumimoji="1" lang="ja-JP" altLang="en-US" dirty="0">
                <a:latin typeface="ＭＳ ゴシック" panose="020B0609070205080204" pitchFamily="49" charset="-128"/>
                <a:ea typeface="ＭＳ ゴシック" panose="020B0609070205080204" pitchFamily="49" charset="-128"/>
              </a:rPr>
              <a:t>振替</a:t>
            </a:r>
          </a:p>
        </p:txBody>
      </p:sp>
      <p:cxnSp>
        <p:nvCxnSpPr>
          <p:cNvPr id="29" name="直線矢印コネクタ 28">
            <a:extLst>
              <a:ext uri="{FF2B5EF4-FFF2-40B4-BE49-F238E27FC236}">
                <a16:creationId xmlns:a16="http://schemas.microsoft.com/office/drawing/2014/main" id="{C268C717-8719-422F-AAB4-82811E8E4E2A}"/>
              </a:ext>
            </a:extLst>
          </p:cNvPr>
          <p:cNvCxnSpPr>
            <a:cxnSpLocks/>
          </p:cNvCxnSpPr>
          <p:nvPr/>
        </p:nvCxnSpPr>
        <p:spPr>
          <a:xfrm>
            <a:off x="9767881" y="4122304"/>
            <a:ext cx="0" cy="792229"/>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FED92E92-A61D-4B93-8E4F-4180736D2B2B}"/>
              </a:ext>
            </a:extLst>
          </p:cNvPr>
          <p:cNvCxnSpPr>
            <a:cxnSpLocks/>
          </p:cNvCxnSpPr>
          <p:nvPr/>
        </p:nvCxnSpPr>
        <p:spPr>
          <a:xfrm>
            <a:off x="9767881" y="4130569"/>
            <a:ext cx="1655298" cy="780601"/>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a:extLst>
              <a:ext uri="{FF2B5EF4-FFF2-40B4-BE49-F238E27FC236}">
                <a16:creationId xmlns:a16="http://schemas.microsoft.com/office/drawing/2014/main" id="{7EE68A1E-62EE-4163-BB27-834825E14225}"/>
              </a:ext>
            </a:extLst>
          </p:cNvPr>
          <p:cNvSpPr txBox="1"/>
          <p:nvPr/>
        </p:nvSpPr>
        <p:spPr>
          <a:xfrm>
            <a:off x="10499099" y="4601260"/>
            <a:ext cx="801862" cy="369332"/>
          </a:xfrm>
          <a:prstGeom prst="rect">
            <a:avLst/>
          </a:prstGeom>
          <a:noFill/>
        </p:spPr>
        <p:txBody>
          <a:bodyPr wrap="square" rtlCol="0">
            <a:spAutoFit/>
          </a:bodyPr>
          <a:lstStyle/>
          <a:p>
            <a:r>
              <a:rPr lang="ja-JP" altLang="en-US" dirty="0">
                <a:latin typeface="ＭＳ ゴシック" panose="020B0609070205080204" pitchFamily="49" charset="-128"/>
                <a:ea typeface="ＭＳ ゴシック" panose="020B0609070205080204" pitchFamily="49" charset="-128"/>
              </a:rPr>
              <a:t>代休</a:t>
            </a:r>
            <a:endParaRPr kumimoji="1" lang="ja-JP" altLang="en-US" dirty="0">
              <a:latin typeface="ＭＳ ゴシック" panose="020B0609070205080204" pitchFamily="49" charset="-128"/>
              <a:ea typeface="ＭＳ ゴシック" panose="020B0609070205080204" pitchFamily="49" charset="-128"/>
            </a:endParaRPr>
          </a:p>
        </p:txBody>
      </p:sp>
      <p:sp>
        <p:nvSpPr>
          <p:cNvPr id="38" name="テキスト ボックス 37">
            <a:extLst>
              <a:ext uri="{FF2B5EF4-FFF2-40B4-BE49-F238E27FC236}">
                <a16:creationId xmlns:a16="http://schemas.microsoft.com/office/drawing/2014/main" id="{5DCA45EC-3F9D-4C66-BF57-53414D0A50C4}"/>
              </a:ext>
            </a:extLst>
          </p:cNvPr>
          <p:cNvSpPr txBox="1"/>
          <p:nvPr/>
        </p:nvSpPr>
        <p:spPr>
          <a:xfrm>
            <a:off x="295422" y="2569282"/>
            <a:ext cx="2273104" cy="369332"/>
          </a:xfrm>
          <a:prstGeom prst="rect">
            <a:avLst/>
          </a:prstGeom>
          <a:noFill/>
        </p:spPr>
        <p:txBody>
          <a:bodyPr wrap="square" rtlCol="0">
            <a:spAutoFit/>
          </a:bodyPr>
          <a:lstStyle/>
          <a:p>
            <a:r>
              <a:rPr kumimoji="1" lang="ja-JP" altLang="en-US" b="1" dirty="0">
                <a:latin typeface="メイリオ" panose="020B0604030504040204" pitchFamily="34" charset="-128"/>
                <a:ea typeface="メイリオ" panose="020B0604030504040204" pitchFamily="34" charset="-128"/>
              </a:rPr>
              <a:t>＜振替休日の例＞</a:t>
            </a:r>
          </a:p>
        </p:txBody>
      </p:sp>
      <p:sp>
        <p:nvSpPr>
          <p:cNvPr id="39" name="テキスト ボックス 38">
            <a:extLst>
              <a:ext uri="{FF2B5EF4-FFF2-40B4-BE49-F238E27FC236}">
                <a16:creationId xmlns:a16="http://schemas.microsoft.com/office/drawing/2014/main" id="{21F5C4B3-4818-4200-B2DB-3135A1C05782}"/>
              </a:ext>
            </a:extLst>
          </p:cNvPr>
          <p:cNvSpPr txBox="1"/>
          <p:nvPr/>
        </p:nvSpPr>
        <p:spPr>
          <a:xfrm>
            <a:off x="6634102" y="2443018"/>
            <a:ext cx="1805469" cy="646331"/>
          </a:xfrm>
          <a:prstGeom prst="rect">
            <a:avLst/>
          </a:prstGeom>
          <a:noFill/>
        </p:spPr>
        <p:txBody>
          <a:bodyPr wrap="square" rtlCol="0">
            <a:spAutoFit/>
          </a:bodyPr>
          <a:lstStyle/>
          <a:p>
            <a:r>
              <a:rPr kumimoji="1" lang="ja-JP" altLang="en-US" b="1" dirty="0">
                <a:latin typeface="メイリオ" panose="020B0604030504040204" pitchFamily="34" charset="-128"/>
                <a:ea typeface="メイリオ" panose="020B0604030504040204" pitchFamily="34" charset="-128"/>
              </a:rPr>
              <a:t>＜代休の例＞</a:t>
            </a:r>
            <a:endParaRPr kumimoji="1" lang="en-US" altLang="ja-JP" b="1" dirty="0">
              <a:latin typeface="メイリオ" panose="020B0604030504040204" pitchFamily="34" charset="-128"/>
              <a:ea typeface="メイリオ" panose="020B0604030504040204" pitchFamily="34" charset="-128"/>
            </a:endParaRPr>
          </a:p>
          <a:p>
            <a:r>
              <a:rPr kumimoji="1" lang="ja" altLang="en-US" b="1" dirty="0">
                <a:latin typeface="メイリオ" panose="020B0604030504040204" pitchFamily="34" charset="-128"/>
                <a:ea typeface="メイリオ" panose="020B0604030504040204" pitchFamily="34" charset="-128"/>
              </a:rPr>
              <a:t>事前の振替なし</a:t>
            </a:r>
            <a:endParaRPr kumimoji="1" lang="ja-JP" altLang="en-US" b="1" dirty="0">
              <a:latin typeface="メイリオ" panose="020B0604030504040204" pitchFamily="34" charset="-128"/>
              <a:ea typeface="メイリオ" panose="020B0604030504040204" pitchFamily="34" charset="-128"/>
            </a:endParaRPr>
          </a:p>
        </p:txBody>
      </p:sp>
      <p:sp>
        <p:nvSpPr>
          <p:cNvPr id="6" name="テキスト ボックス 5">
            <a:extLst>
              <a:ext uri="{FF2B5EF4-FFF2-40B4-BE49-F238E27FC236}">
                <a16:creationId xmlns:a16="http://schemas.microsoft.com/office/drawing/2014/main" id="{7A37F400-5459-4C1F-9748-EA49A965A750}"/>
              </a:ext>
            </a:extLst>
          </p:cNvPr>
          <p:cNvSpPr txBox="1"/>
          <p:nvPr/>
        </p:nvSpPr>
        <p:spPr>
          <a:xfrm>
            <a:off x="2167700" y="2586875"/>
            <a:ext cx="2321168"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週間の起算日が月曜の例</a:t>
            </a:r>
          </a:p>
        </p:txBody>
      </p:sp>
      <p:sp>
        <p:nvSpPr>
          <p:cNvPr id="16" name="テキスト ボックス 15">
            <a:extLst>
              <a:ext uri="{FF2B5EF4-FFF2-40B4-BE49-F238E27FC236}">
                <a16:creationId xmlns:a16="http://schemas.microsoft.com/office/drawing/2014/main" id="{7D7A0071-A2E3-4FBD-8295-F6E3BF2F7E05}"/>
              </a:ext>
            </a:extLst>
          </p:cNvPr>
          <p:cNvSpPr txBox="1"/>
          <p:nvPr/>
        </p:nvSpPr>
        <p:spPr>
          <a:xfrm>
            <a:off x="8508365" y="2755898"/>
            <a:ext cx="2321168"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週間の起算日が月曜の例</a:t>
            </a:r>
          </a:p>
        </p:txBody>
      </p:sp>
      <p:sp>
        <p:nvSpPr>
          <p:cNvPr id="17" name="テキスト ボックス 16">
            <a:extLst>
              <a:ext uri="{FF2B5EF4-FFF2-40B4-BE49-F238E27FC236}">
                <a16:creationId xmlns:a16="http://schemas.microsoft.com/office/drawing/2014/main" id="{E031FCF5-A18F-42A0-AEC9-1B2DE9500830}"/>
              </a:ext>
            </a:extLst>
          </p:cNvPr>
          <p:cNvSpPr txBox="1"/>
          <p:nvPr/>
        </p:nvSpPr>
        <p:spPr>
          <a:xfrm>
            <a:off x="6160802" y="5964760"/>
            <a:ext cx="5922497" cy="523220"/>
          </a:xfrm>
          <a:prstGeom prst="rect">
            <a:avLst/>
          </a:prstGeom>
          <a:noFill/>
        </p:spPr>
        <p:txBody>
          <a:bodyPr wrap="square" rtlCol="0">
            <a:spAutoFit/>
          </a:bodyPr>
          <a:lstStyle/>
          <a:p>
            <a:r>
              <a:rPr lang="ja-JP" altLang="en-US" sz="1400" b="1" dirty="0">
                <a:latin typeface="メイリオ" panose="020B0604030504040204" pitchFamily="34" charset="-128"/>
                <a:ea typeface="メイリオ" panose="020B0604030504040204" pitchFamily="34" charset="-128"/>
              </a:rPr>
              <a:t>翌週代休（火曜日）を取ることによって</a:t>
            </a:r>
            <a:r>
              <a:rPr lang="en-US" altLang="ja-JP" sz="1400" b="1" dirty="0">
                <a:latin typeface="メイリオ" panose="020B0604030504040204" pitchFamily="34" charset="-128"/>
                <a:ea typeface="メイリオ" panose="020B0604030504040204" pitchFamily="34" charset="-128"/>
              </a:rPr>
              <a:t>1.</a:t>
            </a:r>
            <a:r>
              <a:rPr lang="en-US" altLang="ja" sz="1400" b="1" dirty="0">
                <a:latin typeface="メイリオ" panose="020B0604030504040204" pitchFamily="34" charset="-128"/>
                <a:ea typeface="メイリオ" panose="020B0604030504040204" pitchFamily="34" charset="-128"/>
              </a:rPr>
              <a:t>35</a:t>
            </a:r>
            <a:r>
              <a:rPr lang="ja-JP" altLang="en-US" sz="1400" b="1" dirty="0">
                <a:latin typeface="メイリオ" panose="020B0604030504040204" pitchFamily="34" charset="-128"/>
                <a:ea typeface="メイリオ" panose="020B0604030504040204" pitchFamily="34" charset="-128"/>
              </a:rPr>
              <a:t>の１の部分は相殺できる（締切〆の期間内に限る）</a:t>
            </a:r>
            <a:endParaRPr kumimoji="1" lang="ja-JP" altLang="en-US" sz="1400" b="1" dirty="0">
              <a:latin typeface="メイリオ" panose="020B0604030504040204" pitchFamily="34" charset="-128"/>
              <a:ea typeface="メイリオ" panose="020B0604030504040204" pitchFamily="34" charset="-128"/>
            </a:endParaRPr>
          </a:p>
        </p:txBody>
      </p:sp>
      <p:sp>
        <p:nvSpPr>
          <p:cNvPr id="10" name="テキスト ボックス 9">
            <a:extLst>
              <a:ext uri="{FF2B5EF4-FFF2-40B4-BE49-F238E27FC236}">
                <a16:creationId xmlns:a16="http://schemas.microsoft.com/office/drawing/2014/main" id="{5BEAE77A-86A0-4CD4-88E0-4934BC32D946}"/>
              </a:ext>
            </a:extLst>
          </p:cNvPr>
          <p:cNvSpPr txBox="1"/>
          <p:nvPr/>
        </p:nvSpPr>
        <p:spPr>
          <a:xfrm>
            <a:off x="339236" y="5673191"/>
            <a:ext cx="5560277" cy="523219"/>
          </a:xfrm>
          <a:prstGeom prst="rect">
            <a:avLst/>
          </a:prstGeom>
          <a:noFill/>
        </p:spPr>
        <p:txBody>
          <a:bodyPr wrap="square" rtlCol="0">
            <a:spAutoFit/>
          </a:bodyPr>
          <a:lstStyle/>
          <a:p>
            <a:pPr algn="l"/>
            <a:r>
              <a:rPr lang="ja" altLang="en-US" sz="1400" b="1" dirty="0">
                <a:latin typeface="メイリオ" panose="020B0604030504040204" pitchFamily="34" charset="-128"/>
                <a:ea typeface="メイリオ" panose="020B0604030504040204" pitchFamily="34" charset="-128"/>
              </a:rPr>
              <a:t>この週の労働時間が法定労働時間内（</a:t>
            </a:r>
            <a:r>
              <a:rPr lang="en-US" altLang="ja" sz="1400" b="1" dirty="0">
                <a:latin typeface="メイリオ" panose="020B0604030504040204" pitchFamily="34" charset="-128"/>
                <a:ea typeface="メイリオ" panose="020B0604030504040204" pitchFamily="34" charset="-128"/>
              </a:rPr>
              <a:t>40</a:t>
            </a:r>
            <a:r>
              <a:rPr lang="ja-Latn" altLang="ja" sz="1400" b="1" dirty="0">
                <a:latin typeface="メイリオ" panose="020B0604030504040204" pitchFamily="34" charset="-128"/>
                <a:ea typeface="メイリオ" panose="020B0604030504040204" pitchFamily="34" charset="-128"/>
              </a:rPr>
              <a:t>H)</a:t>
            </a:r>
            <a:r>
              <a:rPr lang="ja" altLang="en-US" sz="1400" b="1" dirty="0">
                <a:latin typeface="メイリオ" panose="020B0604030504040204" pitchFamily="34" charset="-128"/>
                <a:ea typeface="メイリオ" panose="020B0604030504040204" pitchFamily="34" charset="-128"/>
              </a:rPr>
              <a:t>であれ</a:t>
            </a:r>
            <a:r>
              <a:rPr lang="ja-JP" altLang="en-US" sz="1400" b="1" dirty="0">
                <a:latin typeface="メイリオ" panose="020B0604030504040204" pitchFamily="34" charset="-128"/>
                <a:ea typeface="メイリオ" panose="020B0604030504040204" pitchFamily="34" charset="-128"/>
              </a:rPr>
              <a:t>ば</a:t>
            </a:r>
            <a:r>
              <a:rPr lang="ja" altLang="en-US" sz="1400" b="1" dirty="0">
                <a:latin typeface="メイリオ" panose="020B0604030504040204" pitchFamily="34" charset="-128"/>
                <a:ea typeface="メイリオ" panose="020B0604030504040204" pitchFamily="34" charset="-128"/>
              </a:rPr>
              <a:t>割増賃金も発生しない</a:t>
            </a:r>
            <a:endParaRPr lang="ja-JP" altLang="en-US" sz="1400" b="1" dirty="0">
              <a:latin typeface="メイリオ" panose="020B0604030504040204" pitchFamily="34" charset="-128"/>
              <a:ea typeface="メイリオ" panose="020B0604030504040204" pitchFamily="34" charset="-128"/>
            </a:endParaRPr>
          </a:p>
        </p:txBody>
      </p:sp>
      <p:sp>
        <p:nvSpPr>
          <p:cNvPr id="21" name="テキスト ボックス 20"/>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-23</a:t>
            </a:r>
            <a:endParaRPr kumimoji="1" lang="ja-JP" altLang="en-US" dirty="0"/>
          </a:p>
        </p:txBody>
      </p:sp>
      <p:sp>
        <p:nvSpPr>
          <p:cNvPr id="9" name="スライド番号プレースホルダー 8">
            <a:extLst>
              <a:ext uri="{FF2B5EF4-FFF2-40B4-BE49-F238E27FC236}">
                <a16:creationId xmlns:a16="http://schemas.microsoft.com/office/drawing/2014/main" id="{AA24448F-F98A-416F-BB7F-EE1AD718BB25}"/>
              </a:ext>
            </a:extLst>
          </p:cNvPr>
          <p:cNvSpPr>
            <a:spLocks noGrp="1"/>
          </p:cNvSpPr>
          <p:nvPr>
            <p:ph type="sldNum" sz="quarter" idx="12"/>
          </p:nvPr>
        </p:nvSpPr>
        <p:spPr/>
        <p:txBody>
          <a:bodyPr/>
          <a:lstStyle/>
          <a:p>
            <a:fld id="{73A75EB7-7193-4235-85C9-A4D38840F4E9}" type="slidenum">
              <a:rPr kumimoji="1" lang="ja-JP" altLang="en-US" smtClean="0"/>
              <a:t>26</a:t>
            </a:fld>
            <a:endParaRPr kumimoji="1" lang="ja-JP" altLang="en-US"/>
          </a:p>
        </p:txBody>
      </p:sp>
      <p:cxnSp>
        <p:nvCxnSpPr>
          <p:cNvPr id="12" name="直線コネクタ 11" descr="かやね社会保険労務士事務所">
            <a:extLst>
              <a:ext uri="{FF2B5EF4-FFF2-40B4-BE49-F238E27FC236}">
                <a16:creationId xmlns:a16="http://schemas.microsoft.com/office/drawing/2014/main" id="{9C65BCEE-C7E3-559E-6227-AEB865542F33}"/>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6A797616-89AF-4062-0DC0-AA8FFC44DF0E}"/>
              </a:ext>
            </a:extLst>
          </p:cNvPr>
          <p:cNvSpPr txBox="1"/>
          <p:nvPr/>
        </p:nvSpPr>
        <p:spPr>
          <a:xfrm>
            <a:off x="539999" y="216000"/>
            <a:ext cx="4327275"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6</a:t>
            </a:r>
            <a:r>
              <a:rPr lang="ja-JP" altLang="en-US" sz="2800" dirty="0">
                <a:latin typeface="Meiryo UI" panose="020B0604030504040204" pitchFamily="50" charset="-128"/>
                <a:ea typeface="Meiryo UI" panose="020B0604030504040204" pitchFamily="50" charset="-128"/>
              </a:rPr>
              <a:t>．労働時間と休憩、休日</a:t>
            </a:r>
            <a:endParaRPr kumimoji="1" lang="ja-JP" altLang="en-US" sz="2800" dirty="0">
              <a:latin typeface="Meiryo UI" panose="020B0604030504040204" pitchFamily="50" charset="-128"/>
              <a:ea typeface="Meiryo UI" panose="020B0604030504040204" pitchFamily="50" charset="-128"/>
            </a:endParaRPr>
          </a:p>
        </p:txBody>
      </p:sp>
      <p:sp>
        <p:nvSpPr>
          <p:cNvPr id="14" name="タイトル 1">
            <a:extLst>
              <a:ext uri="{FF2B5EF4-FFF2-40B4-BE49-F238E27FC236}">
                <a16:creationId xmlns:a16="http://schemas.microsoft.com/office/drawing/2014/main" id="{3357D315-21C3-E960-E3CA-52E4B78973B7}"/>
              </a:ext>
            </a:extLst>
          </p:cNvPr>
          <p:cNvSpPr txBox="1">
            <a:spLocks/>
          </p:cNvSpPr>
          <p:nvPr/>
        </p:nvSpPr>
        <p:spPr>
          <a:xfrm>
            <a:off x="864000" y="936000"/>
            <a:ext cx="3155550" cy="428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latin typeface="Meiryo UI" panose="020B0604030504040204" pitchFamily="50" charset="-128"/>
                <a:ea typeface="Meiryo UI" panose="020B0604030504040204" pitchFamily="50" charset="-128"/>
              </a:rPr>
              <a:t>振替休日と代休の違い　</a:t>
            </a:r>
          </a:p>
        </p:txBody>
      </p:sp>
      <p:sp>
        <p:nvSpPr>
          <p:cNvPr id="4" name="フッター プレースホルダー 5">
            <a:extLst>
              <a:ext uri="{FF2B5EF4-FFF2-40B4-BE49-F238E27FC236}">
                <a16:creationId xmlns:a16="http://schemas.microsoft.com/office/drawing/2014/main" id="{D4415D3F-94F3-AFB0-A639-020292F05FAE}"/>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a:t>かやね社会保険労務士事務所・あすの行政書士事務所</a:t>
            </a:r>
            <a:endParaRPr lang="ja-JP" altLang="en-US" dirty="0"/>
          </a:p>
        </p:txBody>
      </p:sp>
      <p:sp>
        <p:nvSpPr>
          <p:cNvPr id="7" name="テキスト ボックス 6">
            <a:extLst>
              <a:ext uri="{FF2B5EF4-FFF2-40B4-BE49-F238E27FC236}">
                <a16:creationId xmlns:a16="http://schemas.microsoft.com/office/drawing/2014/main" id="{F175F5B0-84F4-4BD1-72D5-D0BDEAF8A4DB}"/>
              </a:ext>
            </a:extLst>
          </p:cNvPr>
          <p:cNvSpPr txBox="1"/>
          <p:nvPr/>
        </p:nvSpPr>
        <p:spPr>
          <a:xfrm>
            <a:off x="4290375" y="970383"/>
            <a:ext cx="1587909" cy="276999"/>
          </a:xfrm>
          <a:prstGeom prst="rect">
            <a:avLst/>
          </a:prstGeom>
          <a:noFill/>
        </p:spPr>
        <p:txBody>
          <a:bodyPr wrap="square" rtlCol="0">
            <a:spAutoFit/>
          </a:bodyPr>
          <a:lstStyle/>
          <a:p>
            <a:r>
              <a:rPr kumimoji="1" lang="ja-JP" altLang="en-US" sz="1200" dirty="0"/>
              <a:t>テキスト</a:t>
            </a:r>
            <a:r>
              <a:rPr kumimoji="1" lang="en-US" altLang="ja-JP" sz="1200" dirty="0"/>
              <a:t>P40</a:t>
            </a:r>
            <a:endParaRPr kumimoji="1" lang="ja-JP" altLang="en-US" sz="1200" dirty="0"/>
          </a:p>
        </p:txBody>
      </p:sp>
    </p:spTree>
    <p:extLst>
      <p:ext uri="{BB962C8B-B14F-4D97-AF65-F5344CB8AC3E}">
        <p14:creationId xmlns:p14="http://schemas.microsoft.com/office/powerpoint/2010/main" val="3668591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926789CF-9ACB-4441-AD36-C2A264FAF601}"/>
              </a:ext>
            </a:extLst>
          </p:cNvPr>
          <p:cNvSpPr>
            <a:spLocks noGrp="1"/>
          </p:cNvSpPr>
          <p:nvPr>
            <p:ph type="ftr" sz="quarter" idx="11"/>
          </p:nvPr>
        </p:nvSpPr>
        <p:spPr>
          <a:xfrm>
            <a:off x="4147930" y="6492875"/>
            <a:ext cx="4114800" cy="365125"/>
          </a:xfrm>
        </p:spPr>
        <p:txBody>
          <a:bodyPr/>
          <a:lstStyle/>
          <a:p>
            <a:r>
              <a:rPr kumimoji="1" lang="ja-JP" altLang="en-US"/>
              <a:t>かやね社会保険労務士事務所・あすの行政書士事務所</a:t>
            </a:r>
            <a:endParaRPr kumimoji="1" lang="ja-JP" altLang="en-US" dirty="0"/>
          </a:p>
        </p:txBody>
      </p:sp>
      <p:cxnSp>
        <p:nvCxnSpPr>
          <p:cNvPr id="5" name="直線コネクタ 4" descr="かやね社会保険労務士事務所">
            <a:extLst>
              <a:ext uri="{FF2B5EF4-FFF2-40B4-BE49-F238E27FC236}">
                <a16:creationId xmlns:a16="http://schemas.microsoft.com/office/drawing/2014/main" id="{99C1DD3F-892F-E96D-A27E-6DD8AE1397DD}"/>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85598147-0667-6D9C-93E1-D38E2B991D40}"/>
              </a:ext>
            </a:extLst>
          </p:cNvPr>
          <p:cNvSpPr txBox="1"/>
          <p:nvPr/>
        </p:nvSpPr>
        <p:spPr>
          <a:xfrm>
            <a:off x="539999" y="216000"/>
            <a:ext cx="4327275"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7</a:t>
            </a:r>
            <a:r>
              <a:rPr lang="ja-JP" altLang="en-US" sz="2800" dirty="0">
                <a:latin typeface="Meiryo UI" panose="020B0604030504040204" pitchFamily="50" charset="-128"/>
                <a:ea typeface="Meiryo UI" panose="020B0604030504040204" pitchFamily="50" charset="-128"/>
              </a:rPr>
              <a:t>．時間外労働と</a:t>
            </a:r>
            <a:r>
              <a:rPr lang="en-US" altLang="ja-JP" sz="2800" dirty="0">
                <a:latin typeface="Meiryo UI" panose="020B0604030504040204" pitchFamily="50" charset="-128"/>
                <a:ea typeface="Meiryo UI" panose="020B0604030504040204" pitchFamily="50" charset="-128"/>
              </a:rPr>
              <a:t>36</a:t>
            </a:r>
            <a:r>
              <a:rPr lang="ja-JP" altLang="en-US" sz="2800" dirty="0">
                <a:latin typeface="Meiryo UI" panose="020B0604030504040204" pitchFamily="50" charset="-128"/>
                <a:ea typeface="Meiryo UI" panose="020B0604030504040204" pitchFamily="50" charset="-128"/>
              </a:rPr>
              <a:t>協定</a:t>
            </a:r>
            <a:endParaRPr kumimoji="1" lang="ja-JP" altLang="en-US" sz="2800" dirty="0">
              <a:latin typeface="Meiryo UI" panose="020B0604030504040204" pitchFamily="50" charset="-128"/>
              <a:ea typeface="Meiryo UI" panose="020B0604030504040204" pitchFamily="50" charset="-128"/>
            </a:endParaRPr>
          </a:p>
        </p:txBody>
      </p:sp>
      <p:sp>
        <p:nvSpPr>
          <p:cNvPr id="8" name="コンテンツ プレースホルダー 2">
            <a:extLst>
              <a:ext uri="{FF2B5EF4-FFF2-40B4-BE49-F238E27FC236}">
                <a16:creationId xmlns:a16="http://schemas.microsoft.com/office/drawing/2014/main" id="{EDA4426B-E3DD-E710-FB14-AE83C206150A}"/>
              </a:ext>
            </a:extLst>
          </p:cNvPr>
          <p:cNvSpPr>
            <a:spLocks noGrp="1"/>
          </p:cNvSpPr>
          <p:nvPr>
            <p:ph idx="1"/>
          </p:nvPr>
        </p:nvSpPr>
        <p:spPr>
          <a:xfrm>
            <a:off x="864000" y="1390651"/>
            <a:ext cx="11016526" cy="1606677"/>
          </a:xfrm>
        </p:spPr>
        <p:txBody>
          <a:bodyPr>
            <a:normAutofit fontScale="92500" lnSpcReduction="10000"/>
          </a:bodyPr>
          <a:lstStyle/>
          <a:p>
            <a:pPr marL="0" indent="0">
              <a:lnSpc>
                <a:spcPct val="100000"/>
              </a:lnSpc>
              <a:buNone/>
            </a:pPr>
            <a:r>
              <a:rPr lang="ja-JP" altLang="en-US" sz="2600" b="1" dirty="0">
                <a:solidFill>
                  <a:srgbClr val="FF0000"/>
                </a:solidFill>
                <a:latin typeface="Meiryo UI" panose="020B0604030504040204" pitchFamily="50" charset="-128"/>
                <a:ea typeface="Meiryo UI" panose="020B0604030504040204" pitchFamily="50" charset="-128"/>
              </a:rPr>
              <a:t>法定労働時間を超えての労働や、休日労働を命じる場合、「時間外・休日労働に関する協定届（</a:t>
            </a:r>
            <a:r>
              <a:rPr lang="en-US" altLang="ja-JP" sz="2600" b="1" dirty="0">
                <a:solidFill>
                  <a:srgbClr val="FF0000"/>
                </a:solidFill>
                <a:latin typeface="Meiryo UI" panose="020B0604030504040204" pitchFamily="50" charset="-128"/>
                <a:ea typeface="Meiryo UI" panose="020B0604030504040204" pitchFamily="50" charset="-128"/>
              </a:rPr>
              <a:t>36</a:t>
            </a:r>
            <a:r>
              <a:rPr lang="ja-JP" altLang="en-US" sz="2600" b="1" dirty="0">
                <a:solidFill>
                  <a:srgbClr val="FF0000"/>
                </a:solidFill>
                <a:latin typeface="Meiryo UI" panose="020B0604030504040204" pitchFamily="50" charset="-128"/>
                <a:ea typeface="Meiryo UI" panose="020B0604030504040204" pitchFamily="50" charset="-128"/>
              </a:rPr>
              <a:t>協定）」が必ず必要です。</a:t>
            </a:r>
            <a:r>
              <a:rPr lang="en-US" altLang="ja-JP" sz="2600" b="1" dirty="0">
                <a:solidFill>
                  <a:srgbClr val="FF0000"/>
                </a:solidFill>
                <a:latin typeface="Meiryo UI" panose="020B0604030504040204" pitchFamily="50" charset="-128"/>
                <a:ea typeface="Meiryo UI" panose="020B0604030504040204" pitchFamily="50" charset="-128"/>
              </a:rPr>
              <a:t>※</a:t>
            </a:r>
            <a:r>
              <a:rPr lang="ja-JP" altLang="en-US" sz="2600" b="1" dirty="0">
                <a:solidFill>
                  <a:srgbClr val="FF0000"/>
                </a:solidFill>
                <a:latin typeface="Meiryo UI" panose="020B0604030504040204" pitchFamily="50" charset="-128"/>
                <a:ea typeface="Meiryo UI" panose="020B0604030504040204" pitchFamily="50" charset="-128"/>
              </a:rPr>
              <a:t>事業規模を問いません。</a:t>
            </a:r>
            <a:endParaRPr lang="en-US" altLang="ja-JP" sz="2600" b="1" dirty="0">
              <a:solidFill>
                <a:srgbClr val="FF0000"/>
              </a:solidFill>
              <a:latin typeface="Meiryo UI" panose="020B0604030504040204" pitchFamily="50" charset="-128"/>
              <a:ea typeface="Meiryo UI" panose="020B0604030504040204" pitchFamily="50" charset="-128"/>
            </a:endParaRPr>
          </a:p>
          <a:p>
            <a:pPr marL="0" indent="0">
              <a:lnSpc>
                <a:spcPct val="100000"/>
              </a:lnSpc>
              <a:buNone/>
            </a:pPr>
            <a:r>
              <a:rPr lang="ja-JP" altLang="en-US" sz="2000" b="1" dirty="0">
                <a:latin typeface="Meiryo UI" panose="020B0604030504040204" pitchFamily="50" charset="-128"/>
                <a:ea typeface="Meiryo UI" panose="020B0604030504040204" pitchFamily="50" charset="-128"/>
              </a:rPr>
              <a:t>★法定労働時間　➡　</a:t>
            </a:r>
            <a:r>
              <a:rPr lang="en-US" altLang="ja-JP" sz="2000" b="1" dirty="0">
                <a:latin typeface="Meiryo UI" panose="020B0604030504040204" pitchFamily="50" charset="-128"/>
                <a:ea typeface="Meiryo UI" panose="020B0604030504040204" pitchFamily="50" charset="-128"/>
              </a:rPr>
              <a:t>8</a:t>
            </a:r>
            <a:r>
              <a:rPr lang="ja-JP" altLang="en-US" sz="2000" b="1" dirty="0">
                <a:latin typeface="Meiryo UI" panose="020B0604030504040204" pitchFamily="50" charset="-128"/>
                <a:ea typeface="Meiryo UI" panose="020B0604030504040204" pitchFamily="50" charset="-128"/>
              </a:rPr>
              <a:t>時間</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日、</a:t>
            </a:r>
            <a:r>
              <a:rPr lang="en-US" altLang="ja-JP" sz="2000" b="1" dirty="0">
                <a:latin typeface="Meiryo UI" panose="020B0604030504040204" pitchFamily="50" charset="-128"/>
                <a:ea typeface="Meiryo UI" panose="020B0604030504040204" pitchFamily="50" charset="-128"/>
              </a:rPr>
              <a:t>40</a:t>
            </a:r>
            <a:r>
              <a:rPr lang="ja-JP" altLang="en-US" sz="2000" b="1" dirty="0">
                <a:latin typeface="Meiryo UI" panose="020B0604030504040204" pitchFamily="50" charset="-128"/>
                <a:ea typeface="Meiryo UI" panose="020B0604030504040204" pitchFamily="50" charset="-128"/>
              </a:rPr>
              <a:t>時間</a:t>
            </a:r>
            <a:r>
              <a:rPr lang="en-US" altLang="ja-JP" sz="2000" b="1" dirty="0">
                <a:latin typeface="Meiryo UI" panose="020B0604030504040204" pitchFamily="50" charset="-128"/>
                <a:ea typeface="Meiryo UI" panose="020B0604030504040204" pitchFamily="50" charset="-128"/>
              </a:rPr>
              <a:t>/</a:t>
            </a:r>
            <a:r>
              <a:rPr lang="ja-JP" altLang="en-US" sz="2000" b="1" dirty="0">
                <a:latin typeface="Meiryo UI" panose="020B0604030504040204" pitchFamily="50" charset="-128"/>
                <a:ea typeface="Meiryo UI" panose="020B0604030504040204" pitchFamily="50" charset="-128"/>
              </a:rPr>
              <a:t>週</a:t>
            </a:r>
            <a:r>
              <a:rPr lang="en-US" altLang="ja-JP" sz="2000" b="1"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（特例措置対象事業場は、</a:t>
            </a:r>
            <a:r>
              <a:rPr lang="en-US" altLang="ja-JP" sz="1500" dirty="0">
                <a:latin typeface="Meiryo UI" panose="020B0604030504040204" pitchFamily="50" charset="-128"/>
                <a:ea typeface="Meiryo UI" panose="020B0604030504040204" pitchFamily="50" charset="-128"/>
              </a:rPr>
              <a:t>44</a:t>
            </a:r>
            <a:r>
              <a:rPr lang="ja-JP" altLang="en-US" sz="1500" dirty="0">
                <a:latin typeface="Meiryo UI" panose="020B0604030504040204" pitchFamily="50" charset="-128"/>
                <a:ea typeface="Meiryo UI" panose="020B0604030504040204" pitchFamily="50" charset="-128"/>
              </a:rPr>
              <a:t>時間</a:t>
            </a: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週）</a:t>
            </a:r>
            <a:endParaRPr lang="en-US" altLang="ja-JP" sz="1500" dirty="0">
              <a:latin typeface="Meiryo UI" panose="020B0604030504040204" pitchFamily="50" charset="-128"/>
              <a:ea typeface="Meiryo UI" panose="020B0604030504040204" pitchFamily="50" charset="-128"/>
            </a:endParaRPr>
          </a:p>
          <a:p>
            <a:pPr marL="0" indent="0">
              <a:lnSpc>
                <a:spcPct val="100000"/>
              </a:lnSpc>
              <a:buNone/>
            </a:pPr>
            <a:r>
              <a:rPr lang="ja-JP" altLang="en-US" sz="2000" b="1" dirty="0">
                <a:latin typeface="Meiryo UI" panose="020B0604030504040204" pitchFamily="50" charset="-128"/>
                <a:ea typeface="Meiryo UI" panose="020B0604030504040204" pitchFamily="50" charset="-128"/>
              </a:rPr>
              <a:t>★（法定）休日　➡　１週間に</a:t>
            </a:r>
            <a:r>
              <a:rPr lang="en-US" altLang="ja-JP" sz="2000" b="1" dirty="0">
                <a:latin typeface="Meiryo UI" panose="020B0604030504040204" pitchFamily="50" charset="-128"/>
                <a:ea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rPr>
              <a:t>回の休日</a:t>
            </a:r>
            <a:r>
              <a:rPr lang="ja-JP" altLang="en-US" sz="2000" b="1">
                <a:latin typeface="Meiryo UI" panose="020B0604030504040204" pitchFamily="50" charset="-128"/>
                <a:ea typeface="Meiryo UI" panose="020B0604030504040204" pitchFamily="50" charset="-128"/>
              </a:rPr>
              <a:t>または４週間</a:t>
            </a:r>
            <a:r>
              <a:rPr lang="ja-JP" altLang="en-US" sz="2000" b="1" dirty="0">
                <a:latin typeface="Meiryo UI" panose="020B0604030504040204" pitchFamily="50" charset="-128"/>
                <a:ea typeface="Meiryo UI" panose="020B0604030504040204" pitchFamily="50" charset="-128"/>
              </a:rPr>
              <a:t>に</a:t>
            </a:r>
            <a:r>
              <a:rPr lang="en-US" altLang="ja-JP" sz="2000" b="1" dirty="0">
                <a:latin typeface="Meiryo UI" panose="020B0604030504040204" pitchFamily="50" charset="-128"/>
                <a:ea typeface="Meiryo UI" panose="020B0604030504040204" pitchFamily="50" charset="-128"/>
              </a:rPr>
              <a:t>4</a:t>
            </a:r>
            <a:r>
              <a:rPr lang="ja-JP" altLang="en-US" sz="2000" b="1" dirty="0">
                <a:latin typeface="Meiryo UI" panose="020B0604030504040204" pitchFamily="50" charset="-128"/>
                <a:ea typeface="Meiryo UI" panose="020B0604030504040204" pitchFamily="50" charset="-128"/>
              </a:rPr>
              <a:t>回の休日</a:t>
            </a:r>
            <a:endParaRPr lang="en-US" altLang="ja-JP" sz="2000" b="1" dirty="0">
              <a:latin typeface="Meiryo UI" panose="020B0604030504040204" pitchFamily="50" charset="-128"/>
              <a:ea typeface="Meiryo UI" panose="020B0604030504040204" pitchFamily="50" charset="-128"/>
            </a:endParaRPr>
          </a:p>
          <a:p>
            <a:pPr marL="0" indent="0">
              <a:lnSpc>
                <a:spcPct val="100000"/>
              </a:lnSpc>
              <a:buNone/>
            </a:pPr>
            <a:endParaRPr lang="en-US" altLang="ja-JP" sz="2600" b="1" dirty="0">
              <a:solidFill>
                <a:srgbClr val="FF000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F057462A-09F5-4E75-D4BB-308827A0EF1D}"/>
              </a:ext>
            </a:extLst>
          </p:cNvPr>
          <p:cNvSpPr txBox="1"/>
          <p:nvPr/>
        </p:nvSpPr>
        <p:spPr>
          <a:xfrm>
            <a:off x="864001" y="936000"/>
            <a:ext cx="3445110" cy="400110"/>
          </a:xfrm>
          <a:prstGeom prst="rect">
            <a:avLst/>
          </a:prstGeom>
          <a:noFill/>
        </p:spPr>
        <p:txBody>
          <a:bodyPr wrap="square">
            <a:spAutoFit/>
          </a:bodyPr>
          <a:lstStyle/>
          <a:p>
            <a:pPr marL="0" indent="0">
              <a:buNone/>
            </a:pPr>
            <a:r>
              <a:rPr lang="en-US" altLang="ja-JP" sz="2000" b="1" dirty="0">
                <a:latin typeface="Meiryo UI" panose="020B0604030504040204" pitchFamily="50" charset="-128"/>
                <a:ea typeface="Meiryo UI" panose="020B0604030504040204" pitchFamily="50" charset="-128"/>
              </a:rPr>
              <a:t>36</a:t>
            </a:r>
            <a:r>
              <a:rPr lang="ja-JP" altLang="en-US" sz="2000" b="1" dirty="0">
                <a:latin typeface="Meiryo UI" panose="020B0604030504040204" pitchFamily="50" charset="-128"/>
                <a:ea typeface="Meiryo UI" panose="020B0604030504040204" pitchFamily="50" charset="-128"/>
              </a:rPr>
              <a:t>協定の対象となる労働時間</a:t>
            </a:r>
            <a:endParaRPr lang="en-US" altLang="ja-JP" sz="2000" b="1"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95E264C-4C98-E9E9-4E93-E6EEBF73363A}"/>
              </a:ext>
            </a:extLst>
          </p:cNvPr>
          <p:cNvSpPr txBox="1"/>
          <p:nvPr/>
        </p:nvSpPr>
        <p:spPr>
          <a:xfrm>
            <a:off x="864000" y="4536000"/>
            <a:ext cx="10936650" cy="1922834"/>
          </a:xfrm>
          <a:prstGeom prst="rect">
            <a:avLst/>
          </a:prstGeom>
          <a:noFill/>
          <a:ln w="12700">
            <a:solidFill>
              <a:schemeClr val="tx1"/>
            </a:solidFill>
          </a:ln>
        </p:spPr>
        <p:txBody>
          <a:bodyPr wrap="square" rtlCol="0">
            <a:spAutoFit/>
          </a:bodyPr>
          <a:lstStyle/>
          <a:p>
            <a:pPr marL="0" indent="0">
              <a:lnSpc>
                <a:spcPts val="2400"/>
              </a:lnSpc>
              <a:buNone/>
            </a:pPr>
            <a:r>
              <a:rPr lang="ja-JP" altLang="en-US" sz="1800" dirty="0">
                <a:latin typeface="Meiryo UI" panose="020B0604030504040204" pitchFamily="50" charset="-128"/>
                <a:ea typeface="Meiryo UI" panose="020B0604030504040204" pitchFamily="50" charset="-128"/>
              </a:rPr>
              <a:t>様式</a:t>
            </a:r>
            <a:r>
              <a:rPr lang="en-US" altLang="ja-JP" sz="1800" dirty="0">
                <a:latin typeface="Meiryo UI" panose="020B0604030504040204" pitchFamily="50" charset="-128"/>
                <a:ea typeface="Meiryo UI" panose="020B0604030504040204" pitchFamily="50" charset="-128"/>
              </a:rPr>
              <a:t>9</a:t>
            </a:r>
            <a:r>
              <a:rPr lang="ja-JP" altLang="en-US" sz="1800" dirty="0">
                <a:latin typeface="Meiryo UI" panose="020B0604030504040204" pitchFamily="50" charset="-128"/>
                <a:ea typeface="Meiryo UI" panose="020B0604030504040204" pitchFamily="50" charset="-128"/>
              </a:rPr>
              <a:t>号（限度時間を超えない場合）にも☑欄</a:t>
            </a:r>
            <a:r>
              <a:rPr lang="ja-JP" altLang="en-US" dirty="0">
                <a:latin typeface="Meiryo UI" panose="020B0604030504040204" pitchFamily="50" charset="-128"/>
                <a:ea typeface="Meiryo UI" panose="020B0604030504040204" pitchFamily="50" charset="-128"/>
              </a:rPr>
              <a:t>あり</a:t>
            </a:r>
            <a:endParaRPr lang="en-US" altLang="ja-JP" sz="1800" dirty="0">
              <a:latin typeface="Meiryo UI" panose="020B0604030504040204" pitchFamily="50" charset="-128"/>
              <a:ea typeface="Meiryo UI" panose="020B0604030504040204" pitchFamily="50" charset="-128"/>
            </a:endParaRPr>
          </a:p>
          <a:p>
            <a:pPr marL="0" indent="0">
              <a:lnSpc>
                <a:spcPts val="2400"/>
              </a:lnSpc>
              <a:buNone/>
            </a:pPr>
            <a:r>
              <a:rPr lang="ja-JP" altLang="en-US"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毎月の時間外労働と休日労働の合計が、</a:t>
            </a:r>
            <a:r>
              <a:rPr lang="en-US" altLang="ja-JP" sz="1800" dirty="0">
                <a:latin typeface="Meiryo UI" panose="020B0604030504040204" pitchFamily="50" charset="-128"/>
                <a:ea typeface="Meiryo UI" panose="020B0604030504040204" pitchFamily="50" charset="-128"/>
              </a:rPr>
              <a:t>100</a:t>
            </a:r>
            <a:r>
              <a:rPr lang="ja-JP" altLang="en-US" sz="1800" dirty="0">
                <a:latin typeface="Meiryo UI" panose="020B0604030504040204" pitchFamily="50" charset="-128"/>
                <a:ea typeface="Meiryo UI" panose="020B0604030504040204" pitchFamily="50" charset="-128"/>
              </a:rPr>
              <a:t>時間以上にならないこと</a:t>
            </a:r>
            <a:endParaRPr lang="en-US" altLang="ja-JP" sz="1800" dirty="0">
              <a:latin typeface="Meiryo UI" panose="020B0604030504040204" pitchFamily="50" charset="-128"/>
              <a:ea typeface="Meiryo UI" panose="020B0604030504040204" pitchFamily="50" charset="-128"/>
            </a:endParaRPr>
          </a:p>
          <a:p>
            <a:pPr marL="0" indent="0">
              <a:lnSpc>
                <a:spcPts val="2400"/>
              </a:lnSpc>
              <a:buNone/>
            </a:pPr>
            <a:r>
              <a:rPr lang="ja-JP" altLang="en-US" dirty="0">
                <a:latin typeface="Meiryo UI" panose="020B0604030504040204" pitchFamily="50" charset="-128"/>
                <a:ea typeface="Meiryo UI" panose="020B0604030504040204" pitchFamily="50" charset="-128"/>
              </a:rPr>
              <a:t>◇　</a:t>
            </a:r>
            <a:r>
              <a:rPr lang="ja-JP" altLang="en-US" sz="1800" dirty="0">
                <a:latin typeface="Meiryo UI" panose="020B0604030504040204" pitchFamily="50" charset="-128"/>
                <a:ea typeface="Meiryo UI" panose="020B0604030504040204" pitchFamily="50" charset="-128"/>
              </a:rPr>
              <a:t>月の時間外労働と休日労働の合計について、どの</a:t>
            </a:r>
            <a:r>
              <a:rPr lang="en-US" altLang="ja-JP" sz="1800" dirty="0">
                <a:latin typeface="Meiryo UI" panose="020B0604030504040204" pitchFamily="50" charset="-128"/>
                <a:ea typeface="Meiryo UI" panose="020B0604030504040204" pitchFamily="50" charset="-128"/>
              </a:rPr>
              <a:t>2</a:t>
            </a: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6</a:t>
            </a:r>
            <a:r>
              <a:rPr lang="ja-JP" altLang="en-US" sz="1800" dirty="0">
                <a:latin typeface="Meiryo UI" panose="020B0604030504040204" pitchFamily="50" charset="-128"/>
                <a:ea typeface="Meiryo UI" panose="020B0604030504040204" pitchFamily="50" charset="-128"/>
              </a:rPr>
              <a:t>か月の平均をとっても、</a:t>
            </a:r>
            <a:r>
              <a:rPr lang="en-US" altLang="ja-JP" sz="1800" dirty="0">
                <a:latin typeface="Meiryo UI" panose="020B0604030504040204" pitchFamily="50" charset="-128"/>
                <a:ea typeface="Meiryo UI" panose="020B0604030504040204" pitchFamily="50" charset="-128"/>
              </a:rPr>
              <a:t>1</a:t>
            </a:r>
            <a:r>
              <a:rPr lang="ja-JP" altLang="en-US" sz="1800" dirty="0">
                <a:latin typeface="Meiryo UI" panose="020B0604030504040204" pitchFamily="50" charset="-128"/>
                <a:ea typeface="Meiryo UI" panose="020B0604030504040204" pitchFamily="50" charset="-128"/>
              </a:rPr>
              <a:t>月当たり</a:t>
            </a:r>
            <a:r>
              <a:rPr lang="en-US" altLang="ja-JP" sz="1800" dirty="0">
                <a:latin typeface="Meiryo UI" panose="020B0604030504040204" pitchFamily="50" charset="-128"/>
                <a:ea typeface="Meiryo UI" panose="020B0604030504040204" pitchFamily="50" charset="-128"/>
              </a:rPr>
              <a:t>80</a:t>
            </a:r>
            <a:r>
              <a:rPr lang="ja-JP" altLang="en-US" sz="1800" dirty="0">
                <a:latin typeface="Meiryo UI" panose="020B0604030504040204" pitchFamily="50" charset="-128"/>
                <a:ea typeface="Meiryo UI" panose="020B0604030504040204" pitchFamily="50" charset="-128"/>
              </a:rPr>
              <a:t>時間を超えないこと</a:t>
            </a:r>
            <a:endParaRPr lang="en-US" altLang="ja-JP" sz="1800" dirty="0">
              <a:latin typeface="Meiryo UI" panose="020B0604030504040204" pitchFamily="50" charset="-128"/>
              <a:ea typeface="Meiryo UI" panose="020B0604030504040204" pitchFamily="50" charset="-128"/>
            </a:endParaRPr>
          </a:p>
          <a:p>
            <a:pPr marL="0" indent="0">
              <a:lnSpc>
                <a:spcPts val="2400"/>
              </a:lnSpc>
              <a:buNone/>
            </a:pPr>
            <a:r>
              <a:rPr lang="ja-JP" altLang="en-US" sz="1800" dirty="0">
                <a:latin typeface="Meiryo UI" panose="020B0604030504040204" pitchFamily="50" charset="-128"/>
                <a:ea typeface="Meiryo UI" panose="020B0604030504040204" pitchFamily="50" charset="-128"/>
              </a:rPr>
              <a:t>上記のチェック欄は法改正で初めて導入され、例え特別条項付き（様式</a:t>
            </a:r>
            <a:r>
              <a:rPr lang="en-US" altLang="ja-JP" sz="1800" dirty="0">
                <a:latin typeface="Meiryo UI" panose="020B0604030504040204" pitchFamily="50" charset="-128"/>
                <a:ea typeface="Meiryo UI" panose="020B0604030504040204" pitchFamily="50" charset="-128"/>
              </a:rPr>
              <a:t>9</a:t>
            </a:r>
            <a:r>
              <a:rPr lang="ja-JP" altLang="en-US" sz="1800" dirty="0">
                <a:latin typeface="Meiryo UI" panose="020B0604030504040204" pitchFamily="50" charset="-128"/>
                <a:ea typeface="Meiryo UI" panose="020B0604030504040204" pitchFamily="50" charset="-128"/>
              </a:rPr>
              <a:t>号の２使用のケース）で届出するような場合でなくても、時間外労働と休日労働を合計するという新たな管理が必要となります</a:t>
            </a:r>
            <a:r>
              <a:rPr lang="ja-JP" altLang="en-US" dirty="0">
                <a:latin typeface="Meiryo UI" panose="020B0604030504040204" pitchFamily="50" charset="-128"/>
                <a:ea typeface="Meiryo UI" panose="020B0604030504040204" pitchFamily="50" charset="-128"/>
              </a:rPr>
              <a:t>。</a:t>
            </a:r>
            <a:r>
              <a:rPr lang="ja-JP" altLang="en-US" sz="18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テキスト</a:t>
            </a:r>
            <a:r>
              <a:rPr kumimoji="1" lang="en-US" altLang="ja-JP" sz="1400" dirty="0">
                <a:latin typeface="Meiryo UI" panose="020B0604030504040204" pitchFamily="50" charset="-128"/>
                <a:ea typeface="Meiryo UI" panose="020B0604030504040204" pitchFamily="50" charset="-128"/>
              </a:rPr>
              <a:t>P46</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47</a:t>
            </a:r>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Q59</a:t>
            </a:r>
            <a:endParaRPr lang="en-US" altLang="ja-JP" sz="1400" dirty="0">
              <a:latin typeface="Meiryo UI" panose="020B0604030504040204" pitchFamily="50" charset="-128"/>
              <a:ea typeface="Meiryo UI" panose="020B0604030504040204" pitchFamily="50" charset="-128"/>
            </a:endParaRPr>
          </a:p>
          <a:p>
            <a:pPr marL="0" indent="0">
              <a:lnSpc>
                <a:spcPts val="2400"/>
              </a:lnSpc>
              <a:buNone/>
            </a:pPr>
            <a:r>
              <a:rPr lang="en-US" altLang="ja-JP" sz="1800"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上記</a:t>
            </a:r>
            <a:r>
              <a:rPr lang="ja-JP" altLang="en-US" sz="1800" dirty="0">
                <a:latin typeface="Meiryo UI" panose="020B0604030504040204" pitchFamily="50" charset="-128"/>
                <a:ea typeface="Meiryo UI" panose="020B0604030504040204" pitchFamily="50" charset="-128"/>
              </a:rPr>
              <a:t>以外にも過半数代表者の選出要件のチェック欄、使用者の押印・署名が不要等の改正あり（令</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年</a:t>
            </a:r>
            <a:r>
              <a:rPr lang="en-US" altLang="ja-JP" sz="1800" dirty="0">
                <a:latin typeface="Meiryo UI" panose="020B0604030504040204" pitchFamily="50" charset="-128"/>
                <a:ea typeface="Meiryo UI" panose="020B0604030504040204" pitchFamily="50" charset="-128"/>
              </a:rPr>
              <a:t>4</a:t>
            </a:r>
            <a:r>
              <a:rPr lang="ja-JP" altLang="en-US" sz="1800" dirty="0">
                <a:latin typeface="Meiryo UI" panose="020B0604030504040204" pitchFamily="50" charset="-128"/>
                <a:ea typeface="Meiryo UI" panose="020B0604030504040204" pitchFamily="50" charset="-128"/>
              </a:rPr>
              <a:t>月～）　　　　　　　　　　　　　　　　　　　　　　</a:t>
            </a:r>
            <a:r>
              <a:rPr lang="ja-JP" altLang="en-US" sz="1800" b="1" dirty="0"/>
              <a:t>　　</a:t>
            </a:r>
            <a:endParaRPr kumimoji="1" lang="ja-JP" altLang="en-US" sz="1600" dirty="0"/>
          </a:p>
        </p:txBody>
      </p:sp>
      <p:sp>
        <p:nvSpPr>
          <p:cNvPr id="13" name="タイトル 1">
            <a:extLst>
              <a:ext uri="{FF2B5EF4-FFF2-40B4-BE49-F238E27FC236}">
                <a16:creationId xmlns:a16="http://schemas.microsoft.com/office/drawing/2014/main" id="{8DDCFF53-4FC1-6781-99AB-D1B913A894C8}"/>
              </a:ext>
            </a:extLst>
          </p:cNvPr>
          <p:cNvSpPr>
            <a:spLocks noGrp="1"/>
          </p:cNvSpPr>
          <p:nvPr>
            <p:ph type="title"/>
          </p:nvPr>
        </p:nvSpPr>
        <p:spPr>
          <a:xfrm>
            <a:off x="864000" y="2952000"/>
            <a:ext cx="10810875" cy="1503356"/>
          </a:xfrm>
        </p:spPr>
        <p:txBody>
          <a:bodyPr>
            <a:normAutofit/>
          </a:bodyPr>
          <a:lstStyle/>
          <a:p>
            <a:pPr>
              <a:lnSpc>
                <a:spcPct val="100000"/>
              </a:lnSpc>
            </a:pPr>
            <a:r>
              <a:rPr kumimoji="1" lang="ja-JP" altLang="en-US" sz="2200" dirty="0">
                <a:latin typeface="Meiryo UI" panose="020B0604030504040204" pitchFamily="50" charset="-128"/>
                <a:ea typeface="Meiryo UI" panose="020B0604030504040204" pitchFamily="50" charset="-128"/>
              </a:rPr>
              <a:t>・　最新の</a:t>
            </a:r>
            <a:r>
              <a:rPr kumimoji="1" lang="en-US" altLang="ja-JP" sz="2200" dirty="0">
                <a:latin typeface="Meiryo UI" panose="020B0604030504040204" pitchFamily="50" charset="-128"/>
                <a:ea typeface="Meiryo UI" panose="020B0604030504040204" pitchFamily="50" charset="-128"/>
              </a:rPr>
              <a:t>36</a:t>
            </a:r>
            <a:r>
              <a:rPr kumimoji="1" lang="ja-JP" altLang="en-US" sz="2200" dirty="0">
                <a:latin typeface="Meiryo UI" panose="020B0604030504040204" pitchFamily="50" charset="-128"/>
                <a:ea typeface="Meiryo UI" panose="020B0604030504040204" pitchFamily="50" charset="-128"/>
              </a:rPr>
              <a:t>協定届様式を使用する</a:t>
            </a:r>
            <a:br>
              <a:rPr kumimoji="1" lang="en-US" altLang="ja-JP" sz="2200" dirty="0">
                <a:latin typeface="Meiryo UI" panose="020B0604030504040204" pitchFamily="50" charset="-128"/>
                <a:ea typeface="Meiryo UI" panose="020B0604030504040204" pitchFamily="50" charset="-128"/>
              </a:rPr>
            </a:br>
            <a:r>
              <a:rPr kumimoji="1" lang="ja-JP" altLang="en-US" sz="2200" dirty="0">
                <a:latin typeface="Meiryo UI" panose="020B0604030504040204" pitchFamily="50" charset="-128"/>
                <a:ea typeface="Meiryo UI" panose="020B0604030504040204" pitchFamily="50" charset="-128"/>
              </a:rPr>
              <a:t>・　１か月</a:t>
            </a:r>
            <a:r>
              <a:rPr kumimoji="1" lang="en-US" altLang="ja-JP" sz="2200" dirty="0">
                <a:latin typeface="Meiryo UI" panose="020B0604030504040204" pitchFamily="50" charset="-128"/>
                <a:ea typeface="Meiryo UI" panose="020B0604030504040204" pitchFamily="50" charset="-128"/>
              </a:rPr>
              <a:t>45</a:t>
            </a:r>
            <a:r>
              <a:rPr kumimoji="1" lang="ja-JP" altLang="en-US" sz="2200" dirty="0">
                <a:latin typeface="Meiryo UI" panose="020B0604030504040204" pitchFamily="50" charset="-128"/>
                <a:ea typeface="Meiryo UI" panose="020B0604030504040204" pitchFamily="50" charset="-128"/>
              </a:rPr>
              <a:t>時間、年間</a:t>
            </a:r>
            <a:r>
              <a:rPr kumimoji="1" lang="en-US" altLang="ja-JP" sz="2200" dirty="0">
                <a:latin typeface="Meiryo UI" panose="020B0604030504040204" pitchFamily="50" charset="-128"/>
                <a:ea typeface="Meiryo UI" panose="020B0604030504040204" pitchFamily="50" charset="-128"/>
              </a:rPr>
              <a:t>360</a:t>
            </a:r>
            <a:r>
              <a:rPr kumimoji="1" lang="ja-JP" altLang="en-US" sz="2200" dirty="0">
                <a:latin typeface="Meiryo UI" panose="020B0604030504040204" pitchFamily="50" charset="-128"/>
                <a:ea typeface="Meiryo UI" panose="020B0604030504040204" pitchFamily="50" charset="-128"/>
              </a:rPr>
              <a:t>時間を超える時間外労働が想定される場合は、特別条項が必要</a:t>
            </a:r>
            <a:br>
              <a:rPr kumimoji="1" lang="en-US" altLang="ja-JP" sz="2200" dirty="0">
                <a:latin typeface="Meiryo UI" panose="020B0604030504040204" pitchFamily="50" charset="-128"/>
                <a:ea typeface="Meiryo UI" panose="020B0604030504040204" pitchFamily="50" charset="-128"/>
              </a:rPr>
            </a:br>
            <a:r>
              <a:rPr kumimoji="1" lang="ja-JP" altLang="en-US" sz="2200" dirty="0">
                <a:latin typeface="Meiryo UI" panose="020B0604030504040204" pitchFamily="50" charset="-128"/>
                <a:ea typeface="Meiryo UI" panose="020B0604030504040204" pitchFamily="50" charset="-128"/>
              </a:rPr>
              <a:t>・　協定期間は最長で</a:t>
            </a:r>
            <a:r>
              <a:rPr kumimoji="1" lang="en-US" altLang="ja-JP" sz="2200" dirty="0">
                <a:latin typeface="Meiryo UI" panose="020B0604030504040204" pitchFamily="50" charset="-128"/>
                <a:ea typeface="Meiryo UI" panose="020B0604030504040204" pitchFamily="50" charset="-128"/>
              </a:rPr>
              <a:t>1</a:t>
            </a:r>
            <a:r>
              <a:rPr kumimoji="1" lang="ja-JP" altLang="en-US" sz="2200" dirty="0">
                <a:latin typeface="Meiryo UI" panose="020B0604030504040204" pitchFamily="50" charset="-128"/>
                <a:ea typeface="Meiryo UI" panose="020B0604030504040204" pitchFamily="50" charset="-128"/>
              </a:rPr>
              <a:t>年間</a:t>
            </a:r>
            <a:br>
              <a:rPr kumimoji="1" lang="en-US" altLang="ja-JP" sz="2200" dirty="0">
                <a:latin typeface="Meiryo UI" panose="020B0604030504040204" pitchFamily="50" charset="-128"/>
                <a:ea typeface="Meiryo UI" panose="020B0604030504040204" pitchFamily="50" charset="-128"/>
              </a:rPr>
            </a:br>
            <a:r>
              <a:rPr kumimoji="1" lang="ja-JP" altLang="en-US" sz="2200" dirty="0">
                <a:latin typeface="Meiryo UI" panose="020B0604030504040204" pitchFamily="50" charset="-128"/>
                <a:ea typeface="Meiryo UI" panose="020B0604030504040204" pitchFamily="50" charset="-128"/>
              </a:rPr>
              <a:t>・　事業所ごとに必要（支店、支社等）</a:t>
            </a:r>
            <a:r>
              <a:rPr kumimoji="1" lang="en-US" altLang="ja-JP" sz="2200" dirty="0">
                <a:latin typeface="Meiryo UI" panose="020B0604030504040204" pitchFamily="50" charset="-128"/>
                <a:ea typeface="Meiryo UI" panose="020B0604030504040204" pitchFamily="50" charset="-128"/>
              </a:rPr>
              <a:t>※</a:t>
            </a:r>
            <a:r>
              <a:rPr kumimoji="1" lang="ja-JP" altLang="en-US" sz="2200" dirty="0">
                <a:latin typeface="Meiryo UI" panose="020B0604030504040204" pitchFamily="50" charset="-128"/>
                <a:ea typeface="Meiryo UI" panose="020B0604030504040204" pitchFamily="50" charset="-128"/>
              </a:rPr>
              <a:t>条件により本社で一括届出</a:t>
            </a:r>
            <a:r>
              <a:rPr lang="ja-JP" altLang="en-US" sz="2200" dirty="0">
                <a:latin typeface="Meiryo UI" panose="020B0604030504040204" pitchFamily="50" charset="-128"/>
                <a:ea typeface="Meiryo UI" panose="020B0604030504040204" pitchFamily="50" charset="-128"/>
              </a:rPr>
              <a:t>が</a:t>
            </a:r>
            <a:r>
              <a:rPr kumimoji="1" lang="ja-JP" altLang="en-US" sz="2200" dirty="0">
                <a:latin typeface="Meiryo UI" panose="020B0604030504040204" pitchFamily="50" charset="-128"/>
                <a:ea typeface="Meiryo UI" panose="020B0604030504040204" pitchFamily="50" charset="-128"/>
              </a:rPr>
              <a:t>可能</a:t>
            </a:r>
            <a:endParaRPr kumimoji="1" lang="ja-JP" altLang="en-US" sz="1200" b="1"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758D48C0-7D14-3993-5A56-36D3257CDAF8}"/>
              </a:ext>
            </a:extLst>
          </p:cNvPr>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-24</a:t>
            </a:r>
            <a:endParaRPr kumimoji="1" lang="ja-JP" altLang="en-US" dirty="0"/>
          </a:p>
        </p:txBody>
      </p:sp>
      <p:sp>
        <p:nvSpPr>
          <p:cNvPr id="6" name="スライド番号プレースホルダー 8">
            <a:extLst>
              <a:ext uri="{FF2B5EF4-FFF2-40B4-BE49-F238E27FC236}">
                <a16:creationId xmlns:a16="http://schemas.microsoft.com/office/drawing/2014/main" id="{451549FB-8F45-3487-4715-E8DEABFAE01F}"/>
              </a:ext>
            </a:extLst>
          </p:cNvPr>
          <p:cNvSpPr>
            <a:spLocks noGrp="1"/>
          </p:cNvSpPr>
          <p:nvPr>
            <p:ph type="sldNum" sz="quarter" idx="12"/>
          </p:nvPr>
        </p:nvSpPr>
        <p:spPr>
          <a:xfrm>
            <a:off x="8610600" y="6356350"/>
            <a:ext cx="2743200" cy="365125"/>
          </a:xfrm>
        </p:spPr>
        <p:txBody>
          <a:bodyPr/>
          <a:lstStyle/>
          <a:p>
            <a:fld id="{73A75EB7-7193-4235-85C9-A4D38840F4E9}" type="slidenum">
              <a:rPr kumimoji="1" lang="ja-JP" altLang="en-US" smtClean="0"/>
              <a:t>27</a:t>
            </a:fld>
            <a:endParaRPr kumimoji="1" lang="ja-JP" altLang="en-US"/>
          </a:p>
        </p:txBody>
      </p:sp>
      <p:sp>
        <p:nvSpPr>
          <p:cNvPr id="3" name="テキスト ボックス 2">
            <a:extLst>
              <a:ext uri="{FF2B5EF4-FFF2-40B4-BE49-F238E27FC236}">
                <a16:creationId xmlns:a16="http://schemas.microsoft.com/office/drawing/2014/main" id="{362C02C5-3997-DE5C-9CE9-13558080FC06}"/>
              </a:ext>
            </a:extLst>
          </p:cNvPr>
          <p:cNvSpPr txBox="1"/>
          <p:nvPr/>
        </p:nvSpPr>
        <p:spPr>
          <a:xfrm>
            <a:off x="4588955" y="410546"/>
            <a:ext cx="1587909" cy="276999"/>
          </a:xfrm>
          <a:prstGeom prst="rect">
            <a:avLst/>
          </a:prstGeom>
          <a:noFill/>
        </p:spPr>
        <p:txBody>
          <a:bodyPr wrap="square" rtlCol="0">
            <a:spAutoFit/>
          </a:bodyPr>
          <a:lstStyle/>
          <a:p>
            <a:r>
              <a:rPr kumimoji="1" lang="ja-JP" altLang="en-US" sz="1200" dirty="0"/>
              <a:t>テキスト</a:t>
            </a:r>
            <a:r>
              <a:rPr kumimoji="1" lang="en-US" altLang="ja-JP" sz="1200" dirty="0"/>
              <a:t>P43</a:t>
            </a:r>
            <a:r>
              <a:rPr lang="ja-JP" altLang="en-US" sz="1200" dirty="0"/>
              <a:t>～</a:t>
            </a:r>
            <a:endParaRPr kumimoji="1" lang="ja-JP" altLang="en-US" sz="1200" dirty="0"/>
          </a:p>
        </p:txBody>
      </p:sp>
    </p:spTree>
    <p:extLst>
      <p:ext uri="{BB962C8B-B14F-4D97-AF65-F5344CB8AC3E}">
        <p14:creationId xmlns:p14="http://schemas.microsoft.com/office/powerpoint/2010/main" val="3720468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4D5A607-4821-4C64-8A5F-6FDD446AB29B}"/>
              </a:ext>
            </a:extLst>
          </p:cNvPr>
          <p:cNvSpPr/>
          <p:nvPr/>
        </p:nvSpPr>
        <p:spPr>
          <a:xfrm>
            <a:off x="864000" y="6040539"/>
            <a:ext cx="10458621" cy="684803"/>
          </a:xfrm>
          <a:prstGeom prst="rect">
            <a:avLst/>
          </a:prstGeom>
        </p:spPr>
        <p:txBody>
          <a:bodyPr wrap="square">
            <a:spAutoFit/>
          </a:bodyPr>
          <a:lstStyle/>
          <a:p>
            <a:pPr latinLnBrk="1"/>
            <a:r>
              <a:rPr lang="ja-JP" altLang="en-US" sz="1400" kern="0" dirty="0">
                <a:solidFill>
                  <a:srgbClr val="3E3E3E"/>
                </a:solidFill>
                <a:latin typeface="メイリオ" panose="020B0604030504040204" pitchFamily="50" charset="-128"/>
                <a:ea typeface="メイリオ" panose="020B0604030504040204" pitchFamily="50" charset="-128"/>
                <a:cs typeface="Arial" panose="020B0604020202020204" pitchFamily="34" charset="0"/>
              </a:rPr>
              <a:t>年間上限</a:t>
            </a:r>
            <a:r>
              <a:rPr lang="en-US" altLang="ja-JP" sz="1400" kern="0" dirty="0">
                <a:solidFill>
                  <a:srgbClr val="3E3E3E"/>
                </a:solidFill>
                <a:latin typeface="メイリオ" panose="020B0604030504040204" pitchFamily="50" charset="-128"/>
                <a:ea typeface="メイリオ" panose="020B0604030504040204" pitchFamily="50" charset="-128"/>
                <a:cs typeface="Arial" panose="020B0604020202020204" pitchFamily="34" charset="0"/>
              </a:rPr>
              <a:t>720</a:t>
            </a:r>
            <a:r>
              <a:rPr lang="ja-JP" altLang="en-US" sz="1400" kern="0" dirty="0">
                <a:solidFill>
                  <a:srgbClr val="3E3E3E"/>
                </a:solidFill>
                <a:latin typeface="メイリオ" panose="020B0604030504040204" pitchFamily="50" charset="-128"/>
                <a:ea typeface="メイリオ" panose="020B0604030504040204" pitchFamily="50" charset="-128"/>
                <a:cs typeface="Arial" panose="020B0604020202020204" pitchFamily="34" charset="0"/>
              </a:rPr>
              <a:t>時間は休日労働時間を含んでいません。</a:t>
            </a:r>
            <a:r>
              <a:rPr lang="ja-JP" altLang="ja-JP" sz="1400" kern="0" dirty="0">
                <a:solidFill>
                  <a:srgbClr val="3E3E3E"/>
                </a:solidFill>
                <a:latin typeface="メイリオ" panose="020B0604030504040204" pitchFamily="50" charset="-128"/>
                <a:ea typeface="メイリオ" panose="020B0604030504040204" pitchFamily="50" charset="-128"/>
                <a:cs typeface="Arial" panose="020B0604020202020204" pitchFamily="34" charset="0"/>
              </a:rPr>
              <a:t>よって、実際には【年</a:t>
            </a:r>
            <a:r>
              <a:rPr lang="en-US" altLang="ja-JP" sz="1400" kern="0" dirty="0">
                <a:solidFill>
                  <a:srgbClr val="3E3E3E"/>
                </a:solidFill>
                <a:latin typeface="メイリオ" panose="020B0604030504040204" pitchFamily="50" charset="-128"/>
                <a:ea typeface="メイリオ" panose="020B0604030504040204" pitchFamily="50" charset="-128"/>
                <a:cs typeface="Times New Roman" panose="02020603050405020304" pitchFamily="18" charset="0"/>
              </a:rPr>
              <a:t>720</a:t>
            </a:r>
            <a:r>
              <a:rPr lang="ja-JP" altLang="ja-JP" sz="1400" kern="0" dirty="0">
                <a:solidFill>
                  <a:srgbClr val="3E3E3E"/>
                </a:solidFill>
                <a:latin typeface="メイリオ" panose="020B0604030504040204" pitchFamily="50" charset="-128"/>
                <a:ea typeface="メイリオ" panose="020B0604030504040204" pitchFamily="50" charset="-128"/>
                <a:cs typeface="Arial" panose="020B0604020202020204" pitchFamily="34" charset="0"/>
              </a:rPr>
              <a:t>時間＋</a:t>
            </a:r>
            <a:r>
              <a:rPr lang="en-US" altLang="ja-JP" sz="1400" kern="0" dirty="0">
                <a:solidFill>
                  <a:srgbClr val="3E3E3E"/>
                </a:solidFill>
                <a:latin typeface="メイリオ" panose="020B0604030504040204" pitchFamily="50" charset="-128"/>
                <a:ea typeface="メイリオ" panose="020B0604030504040204" pitchFamily="50" charset="-128"/>
                <a:cs typeface="Times New Roman" panose="02020603050405020304" pitchFamily="18" charset="0"/>
              </a:rPr>
              <a:t>α</a:t>
            </a:r>
            <a:r>
              <a:rPr lang="ja-JP" altLang="ja-JP" sz="1400" kern="0" dirty="0">
                <a:solidFill>
                  <a:srgbClr val="3E3E3E"/>
                </a:solidFill>
                <a:latin typeface="メイリオ" panose="020B0604030504040204" pitchFamily="50" charset="-128"/>
                <a:ea typeface="メイリオ" panose="020B0604030504040204" pitchFamily="50" charset="-128"/>
                <a:cs typeface="Arial" panose="020B0604020202020204" pitchFamily="34" charset="0"/>
              </a:rPr>
              <a:t>（法定休日労働時間数）】が上限とな</a:t>
            </a:r>
            <a:r>
              <a:rPr lang="ja-JP" altLang="en-US" sz="1400" kern="0" dirty="0">
                <a:solidFill>
                  <a:srgbClr val="3E3E3E"/>
                </a:solidFill>
                <a:latin typeface="メイリオ" panose="020B0604030504040204" pitchFamily="50" charset="-128"/>
                <a:ea typeface="メイリオ" panose="020B0604030504040204" pitchFamily="50" charset="-128"/>
                <a:cs typeface="Arial" panose="020B0604020202020204" pitchFamily="34" charset="0"/>
              </a:rPr>
              <a:t>ってしまいます。</a:t>
            </a:r>
            <a:endParaRPr lang="ja-JP" altLang="en-US" sz="1400" dirty="0"/>
          </a:p>
          <a:p>
            <a:pPr latinLnBrk="1"/>
            <a:endParaRPr lang="ja-JP" altLang="ja-JP" sz="1050" b="1" kern="100" dirty="0">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 name="テキスト ボックス 1"/>
          <p:cNvSpPr txBox="1"/>
          <p:nvPr/>
        </p:nvSpPr>
        <p:spPr>
          <a:xfrm>
            <a:off x="925300" y="5244431"/>
            <a:ext cx="2321169" cy="646331"/>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図は、</a:t>
            </a:r>
            <a:r>
              <a:rPr lang="en-US" altLang="ja-JP" dirty="0">
                <a:latin typeface="メイリオ" panose="020B0604030504040204" pitchFamily="50" charset="-128"/>
                <a:ea typeface="メイリオ" panose="020B0604030504040204" pitchFamily="50" charset="-128"/>
              </a:rPr>
              <a:t>2017/4/7  </a:t>
            </a:r>
          </a:p>
          <a:p>
            <a:r>
              <a:rPr lang="ja-JP" altLang="en-US" dirty="0">
                <a:latin typeface="メイリオ" panose="020B0604030504040204" pitchFamily="50" charset="-128"/>
                <a:ea typeface="メイリオ" panose="020B0604030504040204" pitchFamily="50" charset="-128"/>
              </a:rPr>
              <a:t>西日本新聞より </a:t>
            </a:r>
          </a:p>
        </p:txBody>
      </p:sp>
      <p:sp>
        <p:nvSpPr>
          <p:cNvPr id="6" name="テキスト ボックス 5"/>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-25</a:t>
            </a:r>
            <a:endParaRPr kumimoji="1" lang="ja-JP" altLang="en-US" dirty="0"/>
          </a:p>
        </p:txBody>
      </p:sp>
      <p:sp>
        <p:nvSpPr>
          <p:cNvPr id="3" name="フッター プレースホルダー 2">
            <a:extLst>
              <a:ext uri="{FF2B5EF4-FFF2-40B4-BE49-F238E27FC236}">
                <a16:creationId xmlns:a16="http://schemas.microsoft.com/office/drawing/2014/main" id="{978EB291-876E-447C-BE25-B3D9CB68250D}"/>
              </a:ext>
            </a:extLst>
          </p:cNvPr>
          <p:cNvSpPr>
            <a:spLocks noGrp="1"/>
          </p:cNvSpPr>
          <p:nvPr>
            <p:ph type="ftr" sz="quarter" idx="11"/>
          </p:nvPr>
        </p:nvSpPr>
        <p:spPr/>
        <p:txBody>
          <a:bodyPr/>
          <a:lstStyle/>
          <a:p>
            <a:r>
              <a:rPr kumimoji="1" lang="ja-JP" altLang="en-US"/>
              <a:t>かやね社会保険労務士事務所・あすの行政書士事務所</a:t>
            </a:r>
          </a:p>
        </p:txBody>
      </p:sp>
      <p:sp>
        <p:nvSpPr>
          <p:cNvPr id="7" name="スライド番号プレースホルダー 6">
            <a:extLst>
              <a:ext uri="{FF2B5EF4-FFF2-40B4-BE49-F238E27FC236}">
                <a16:creationId xmlns:a16="http://schemas.microsoft.com/office/drawing/2014/main" id="{A2609A76-B37C-48A8-A7F4-B6A5DD5F2869}"/>
              </a:ext>
            </a:extLst>
          </p:cNvPr>
          <p:cNvSpPr>
            <a:spLocks noGrp="1"/>
          </p:cNvSpPr>
          <p:nvPr>
            <p:ph type="sldNum" sz="quarter" idx="12"/>
          </p:nvPr>
        </p:nvSpPr>
        <p:spPr/>
        <p:txBody>
          <a:bodyPr/>
          <a:lstStyle/>
          <a:p>
            <a:fld id="{73A75EB7-7193-4235-85C9-A4D38840F4E9}" type="slidenum">
              <a:rPr kumimoji="1" lang="ja-JP" altLang="en-US" smtClean="0"/>
              <a:t>28</a:t>
            </a:fld>
            <a:endParaRPr kumimoji="1" lang="ja-JP" altLang="en-US" dirty="0"/>
          </a:p>
        </p:txBody>
      </p:sp>
      <p:pic>
        <p:nvPicPr>
          <p:cNvPr id="16" name="図 15">
            <a:extLst>
              <a:ext uri="{FF2B5EF4-FFF2-40B4-BE49-F238E27FC236}">
                <a16:creationId xmlns:a16="http://schemas.microsoft.com/office/drawing/2014/main" id="{FDD973DB-D924-02A0-6FEE-D92D96D7F882}"/>
              </a:ext>
            </a:extLst>
          </p:cNvPr>
          <p:cNvPicPr>
            <a:picLocks noChangeAspect="1"/>
          </p:cNvPicPr>
          <p:nvPr/>
        </p:nvPicPr>
        <p:blipFill>
          <a:blip r:embed="rId2"/>
          <a:stretch>
            <a:fillRect/>
          </a:stretch>
        </p:blipFill>
        <p:spPr>
          <a:xfrm>
            <a:off x="3039427" y="967238"/>
            <a:ext cx="7102583" cy="4954762"/>
          </a:xfrm>
          <a:prstGeom prst="rect">
            <a:avLst/>
          </a:prstGeom>
          <a:ln w="12700">
            <a:solidFill>
              <a:schemeClr val="tx1"/>
            </a:solidFill>
          </a:ln>
        </p:spPr>
      </p:pic>
      <p:cxnSp>
        <p:nvCxnSpPr>
          <p:cNvPr id="17" name="直線コネクタ 16" descr="かやね社会保険労務士事務所">
            <a:extLst>
              <a:ext uri="{FF2B5EF4-FFF2-40B4-BE49-F238E27FC236}">
                <a16:creationId xmlns:a16="http://schemas.microsoft.com/office/drawing/2014/main" id="{E7E7FD7B-FEEC-91B6-BEFD-E6DF25BA908E}"/>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9" name="タイトル 1">
            <a:extLst>
              <a:ext uri="{FF2B5EF4-FFF2-40B4-BE49-F238E27FC236}">
                <a16:creationId xmlns:a16="http://schemas.microsoft.com/office/drawing/2014/main" id="{C5B74AD7-A569-6990-3FDA-4020548F2572}"/>
              </a:ext>
            </a:extLst>
          </p:cNvPr>
          <p:cNvSpPr txBox="1">
            <a:spLocks/>
          </p:cNvSpPr>
          <p:nvPr/>
        </p:nvSpPr>
        <p:spPr>
          <a:xfrm>
            <a:off x="864000" y="936000"/>
            <a:ext cx="1959210" cy="428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latin typeface="Meiryo UI" panose="020B0604030504040204" pitchFamily="50" charset="-128"/>
                <a:ea typeface="Meiryo UI" panose="020B0604030504040204" pitchFamily="50" charset="-128"/>
              </a:rPr>
              <a:t>残業上限規制　</a:t>
            </a:r>
          </a:p>
        </p:txBody>
      </p:sp>
      <p:sp>
        <p:nvSpPr>
          <p:cNvPr id="20" name="テキスト ボックス 19">
            <a:extLst>
              <a:ext uri="{FF2B5EF4-FFF2-40B4-BE49-F238E27FC236}">
                <a16:creationId xmlns:a16="http://schemas.microsoft.com/office/drawing/2014/main" id="{7C786D3C-912A-6335-0B78-E2DE2479CBCE}"/>
              </a:ext>
            </a:extLst>
          </p:cNvPr>
          <p:cNvSpPr txBox="1"/>
          <p:nvPr/>
        </p:nvSpPr>
        <p:spPr>
          <a:xfrm>
            <a:off x="658761" y="1457519"/>
            <a:ext cx="2251587" cy="2462213"/>
          </a:xfrm>
          <a:prstGeom prst="rect">
            <a:avLst/>
          </a:prstGeom>
          <a:noFill/>
          <a:ln w="12700">
            <a:solidFill>
              <a:schemeClr val="tx1"/>
            </a:solidFill>
          </a:ln>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上限規制の適用が猶予されていた事業等</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・建設事業</a:t>
            </a:r>
            <a:endParaRPr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・自動車運転の業務</a:t>
            </a:r>
            <a:endParaRPr kumimoji="1"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・医師</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・他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rPr>
              <a:t>令和</a:t>
            </a:r>
            <a:r>
              <a:rPr lang="en-US" altLang="ja-JP" sz="1400" b="1" dirty="0">
                <a:solidFill>
                  <a:srgbClr val="FF0000"/>
                </a:solidFill>
                <a:latin typeface="Meiryo UI" panose="020B0604030504040204" pitchFamily="50" charset="-128"/>
                <a:ea typeface="Meiryo UI" panose="020B0604030504040204" pitchFamily="50" charset="-128"/>
              </a:rPr>
              <a:t>6</a:t>
            </a:r>
            <a:r>
              <a:rPr lang="ja-JP" altLang="en-US" sz="1400" b="1" dirty="0">
                <a:solidFill>
                  <a:srgbClr val="FF0000"/>
                </a:solidFill>
                <a:latin typeface="Meiryo UI" panose="020B0604030504040204" pitchFamily="50" charset="-128"/>
                <a:ea typeface="Meiryo UI" panose="020B0604030504040204" pitchFamily="50" charset="-128"/>
              </a:rPr>
              <a:t>年</a:t>
            </a:r>
            <a:r>
              <a:rPr lang="en-US" altLang="ja-JP" sz="1400" b="1" dirty="0">
                <a:solidFill>
                  <a:srgbClr val="FF0000"/>
                </a:solidFill>
                <a:latin typeface="Meiryo UI" panose="020B0604030504040204" pitchFamily="50" charset="-128"/>
                <a:ea typeface="Meiryo UI" panose="020B0604030504040204" pitchFamily="50" charset="-128"/>
              </a:rPr>
              <a:t>4</a:t>
            </a:r>
            <a:r>
              <a:rPr lang="ja-JP" altLang="en-US" sz="1400" b="1" dirty="0">
                <a:solidFill>
                  <a:srgbClr val="FF0000"/>
                </a:solidFill>
                <a:latin typeface="Meiryo UI" panose="020B0604030504040204" pitchFamily="50" charset="-128"/>
                <a:ea typeface="Meiryo UI" panose="020B0604030504040204" pitchFamily="50" charset="-128"/>
              </a:rPr>
              <a:t>月～</a:t>
            </a:r>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400" b="1" dirty="0">
                <a:solidFill>
                  <a:srgbClr val="FF0000"/>
                </a:solidFill>
                <a:latin typeface="Meiryo UI" panose="020B0604030504040204" pitchFamily="50" charset="-128"/>
                <a:ea typeface="Meiryo UI" panose="020B0604030504040204" pitchFamily="50" charset="-128"/>
              </a:rPr>
              <a:t>上限規制が適用されます！</a:t>
            </a:r>
            <a:endParaRPr lang="en-US" altLang="ja-JP" sz="1400" b="1" dirty="0">
              <a:solidFill>
                <a:srgbClr val="FF0000"/>
              </a:solidFill>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（テキスト</a:t>
            </a:r>
            <a:r>
              <a:rPr lang="en-US" altLang="ja-JP" sz="1400" dirty="0">
                <a:latin typeface="Meiryo UI" panose="020B0604030504040204" pitchFamily="50" charset="-128"/>
                <a:ea typeface="Meiryo UI" panose="020B0604030504040204" pitchFamily="50" charset="-128"/>
              </a:rPr>
              <a:t>P52</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53</a:t>
            </a:r>
            <a:r>
              <a:rPr lang="ja-JP" altLang="en-US" sz="1400" dirty="0">
                <a:latin typeface="Meiryo UI" panose="020B0604030504040204" pitchFamily="50" charset="-128"/>
                <a:ea typeface="Meiryo UI" panose="020B0604030504040204" pitchFamily="50" charset="-128"/>
              </a:rPr>
              <a:t>参照）</a:t>
            </a:r>
            <a:endParaRPr kumimoji="1" lang="ja-JP" altLang="en-US" sz="14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EFE4F51-82CC-898F-8922-8F4DA8E07AF7}"/>
              </a:ext>
            </a:extLst>
          </p:cNvPr>
          <p:cNvSpPr txBox="1"/>
          <p:nvPr/>
        </p:nvSpPr>
        <p:spPr>
          <a:xfrm>
            <a:off x="539999" y="216000"/>
            <a:ext cx="4327275"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7</a:t>
            </a:r>
            <a:r>
              <a:rPr lang="ja-JP" altLang="en-US" sz="2800" dirty="0">
                <a:latin typeface="Meiryo UI" panose="020B0604030504040204" pitchFamily="50" charset="-128"/>
                <a:ea typeface="Meiryo UI" panose="020B0604030504040204" pitchFamily="50" charset="-128"/>
              </a:rPr>
              <a:t>．時間外労働と</a:t>
            </a:r>
            <a:r>
              <a:rPr lang="en-US" altLang="ja-JP" sz="2800" dirty="0">
                <a:latin typeface="Meiryo UI" panose="020B0604030504040204" pitchFamily="50" charset="-128"/>
                <a:ea typeface="Meiryo UI" panose="020B0604030504040204" pitchFamily="50" charset="-128"/>
              </a:rPr>
              <a:t>36</a:t>
            </a:r>
            <a:r>
              <a:rPr lang="ja-JP" altLang="en-US" sz="2800" dirty="0">
                <a:latin typeface="Meiryo UI" panose="020B0604030504040204" pitchFamily="50" charset="-128"/>
                <a:ea typeface="Meiryo UI" panose="020B0604030504040204" pitchFamily="50" charset="-128"/>
              </a:rPr>
              <a:t>協定</a:t>
            </a:r>
            <a:endParaRPr kumimoji="1" lang="ja-JP" altLang="en-US" sz="28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823C6B4C-62F0-D802-4DDD-CEC284F64A31}"/>
              </a:ext>
            </a:extLst>
          </p:cNvPr>
          <p:cNvSpPr txBox="1"/>
          <p:nvPr/>
        </p:nvSpPr>
        <p:spPr>
          <a:xfrm>
            <a:off x="4588955" y="410546"/>
            <a:ext cx="1587909" cy="276999"/>
          </a:xfrm>
          <a:prstGeom prst="rect">
            <a:avLst/>
          </a:prstGeom>
          <a:noFill/>
        </p:spPr>
        <p:txBody>
          <a:bodyPr wrap="square" rtlCol="0">
            <a:spAutoFit/>
          </a:bodyPr>
          <a:lstStyle/>
          <a:p>
            <a:r>
              <a:rPr kumimoji="1" lang="ja-JP" altLang="en-US" sz="1200" dirty="0"/>
              <a:t>テキスト</a:t>
            </a:r>
            <a:r>
              <a:rPr kumimoji="1" lang="en-US" altLang="ja-JP" sz="1200" dirty="0"/>
              <a:t>P43</a:t>
            </a:r>
            <a:r>
              <a:rPr lang="ja-JP" altLang="en-US" sz="1200" dirty="0"/>
              <a:t>～</a:t>
            </a:r>
            <a:endParaRPr kumimoji="1" lang="ja-JP" altLang="en-US" sz="1200" dirty="0"/>
          </a:p>
        </p:txBody>
      </p:sp>
    </p:spTree>
    <p:extLst>
      <p:ext uri="{BB962C8B-B14F-4D97-AF65-F5344CB8AC3E}">
        <p14:creationId xmlns:p14="http://schemas.microsoft.com/office/powerpoint/2010/main" val="3246162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70578BF-D542-656C-A849-56DB338A1C90}"/>
              </a:ext>
            </a:extLst>
          </p:cNvPr>
          <p:cNvSpPr>
            <a:spLocks noGrp="1"/>
          </p:cNvSpPr>
          <p:nvPr>
            <p:ph idx="1"/>
          </p:nvPr>
        </p:nvSpPr>
        <p:spPr>
          <a:xfrm>
            <a:off x="864000" y="1468575"/>
            <a:ext cx="10918425" cy="1365250"/>
          </a:xfrm>
          <a:ln w="12700">
            <a:solidFill>
              <a:schemeClr val="tx1"/>
            </a:solidFill>
          </a:ln>
        </p:spPr>
        <p:txBody>
          <a:bodyPr>
            <a:normAutofit lnSpcReduction="10000"/>
          </a:bodyPr>
          <a:lstStyle/>
          <a:p>
            <a:pPr marL="0" indent="0">
              <a:buNone/>
            </a:pPr>
            <a:r>
              <a:rPr lang="en-US" altLang="ja-JP" sz="1400" dirty="0">
                <a:latin typeface="Meiryo UI" panose="020B0604030504040204" pitchFamily="50" charset="-128"/>
                <a:ea typeface="Meiryo UI" panose="020B0604030504040204" pitchFamily="50" charset="-128"/>
              </a:rPr>
              <a:t>Ⅰ</a:t>
            </a:r>
            <a:r>
              <a:rPr lang="ja-JP" altLang="en-US" sz="1400" dirty="0">
                <a:latin typeface="Meiryo UI" panose="020B0604030504040204" pitchFamily="50" charset="-128"/>
                <a:ea typeface="Meiryo UI" panose="020B0604030504040204" pitchFamily="50" charset="-128"/>
              </a:rPr>
              <a:t>　運送業（各種情報から時間外・休日労働時間数が１か月当たり</a:t>
            </a:r>
            <a:r>
              <a:rPr lang="en-US" altLang="ja-JP" sz="1400" dirty="0">
                <a:latin typeface="Meiryo UI" panose="020B0604030504040204" pitchFamily="50" charset="-128"/>
                <a:ea typeface="Meiryo UI" panose="020B0604030504040204" pitchFamily="50" charset="-128"/>
              </a:rPr>
              <a:t>80</a:t>
            </a:r>
            <a:r>
              <a:rPr lang="ja-JP" altLang="en-US" sz="1400" dirty="0">
                <a:latin typeface="Meiryo UI" panose="020B0604030504040204" pitchFamily="50" charset="-128"/>
                <a:ea typeface="Meiryo UI" panose="020B0604030504040204" pitchFamily="50" charset="-128"/>
              </a:rPr>
              <a:t>時間を超えてい ると考えられる事業場に対し、立入調査を実施した。）</a:t>
            </a:r>
            <a:endParaRPr lang="en-US" altLang="ja-JP" sz="1400" dirty="0">
              <a:latin typeface="Meiryo UI" panose="020B0604030504040204" pitchFamily="50" charset="-128"/>
              <a:ea typeface="Meiryo UI" panose="020B0604030504040204" pitchFamily="50" charset="-128"/>
            </a:endParaRPr>
          </a:p>
          <a:p>
            <a:pPr marL="0" indent="0">
              <a:lnSpc>
                <a:spcPct val="110000"/>
              </a:lnSpc>
              <a:spcBef>
                <a:spcPts val="0"/>
              </a:spcBef>
              <a:buNone/>
            </a:pPr>
            <a:endParaRPr lang="en-US" altLang="ja-JP" sz="1400" dirty="0">
              <a:latin typeface="Meiryo UI" panose="020B0604030504040204" pitchFamily="50" charset="-128"/>
              <a:ea typeface="Meiryo UI" panose="020B0604030504040204" pitchFamily="50" charset="-128"/>
            </a:endParaRPr>
          </a:p>
          <a:p>
            <a:pPr marL="324000" indent="-324000">
              <a:lnSpc>
                <a:spcPct val="100000"/>
              </a:lnSpc>
              <a:spcBef>
                <a:spcPts val="0"/>
              </a:spcBef>
              <a:buNone/>
            </a:pPr>
            <a:r>
              <a:rPr lang="ja-JP" altLang="en-US" sz="1400" dirty="0">
                <a:latin typeface="Meiryo UI" panose="020B0604030504040204" pitchFamily="50" charset="-128"/>
                <a:ea typeface="Meiryo UI" panose="020B0604030504040204" pitchFamily="50" charset="-128"/>
              </a:rPr>
              <a:t>①　労働者</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名について、</a:t>
            </a:r>
            <a:r>
              <a:rPr lang="ja-JP" altLang="en-US" sz="1400" dirty="0">
                <a:solidFill>
                  <a:srgbClr val="FF0000"/>
                </a:solidFill>
                <a:latin typeface="Meiryo UI" panose="020B0604030504040204" pitchFamily="50" charset="-128"/>
                <a:ea typeface="Meiryo UI" panose="020B0604030504040204" pitchFamily="50" charset="-128"/>
              </a:rPr>
              <a:t>１か月</a:t>
            </a:r>
            <a:r>
              <a:rPr lang="en-US" altLang="ja-JP" sz="1400" dirty="0">
                <a:solidFill>
                  <a:srgbClr val="FF0000"/>
                </a:solidFill>
                <a:latin typeface="Meiryo UI" panose="020B0604030504040204" pitchFamily="50" charset="-128"/>
                <a:ea typeface="Meiryo UI" panose="020B0604030504040204" pitchFamily="50" charset="-128"/>
              </a:rPr>
              <a:t>80</a:t>
            </a:r>
            <a:r>
              <a:rPr lang="ja-JP" altLang="en-US" sz="1400" dirty="0">
                <a:solidFill>
                  <a:srgbClr val="FF0000"/>
                </a:solidFill>
                <a:latin typeface="Meiryo UI" panose="020B0604030504040204" pitchFamily="50" charset="-128"/>
                <a:ea typeface="Meiryo UI" panose="020B0604030504040204" pitchFamily="50" charset="-128"/>
              </a:rPr>
              <a:t>時間を超える時間外・休日労働</a:t>
            </a:r>
            <a:r>
              <a:rPr lang="ja-JP" altLang="en-US" sz="1400" dirty="0">
                <a:latin typeface="Meiryo UI" panose="020B0604030504040204" pitchFamily="50" charset="-128"/>
                <a:ea typeface="Meiryo UI" panose="020B0604030504040204" pitchFamily="50" charset="-128"/>
              </a:rPr>
              <a:t>（最長</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月約</a:t>
            </a:r>
            <a:r>
              <a:rPr lang="en-US" altLang="ja-JP" sz="1400" dirty="0">
                <a:latin typeface="Meiryo UI" panose="020B0604030504040204" pitchFamily="50" charset="-128"/>
                <a:ea typeface="Meiryo UI" panose="020B0604030504040204" pitchFamily="50" charset="-128"/>
              </a:rPr>
              <a:t>183</a:t>
            </a:r>
            <a:r>
              <a:rPr lang="ja-JP" altLang="en-US" sz="1400" dirty="0">
                <a:latin typeface="Meiryo UI" panose="020B0604030504040204" pitchFamily="50" charset="-128"/>
                <a:ea typeface="Meiryo UI" panose="020B0604030504040204" pitchFamily="50" charset="-128"/>
              </a:rPr>
              <a:t>時間）が認められた。</a:t>
            </a:r>
            <a:r>
              <a:rPr lang="en-US" altLang="ja-JP" sz="1400" dirty="0">
                <a:latin typeface="Meiryo UI" panose="020B0604030504040204" pitchFamily="50" charset="-128"/>
                <a:ea typeface="Meiryo UI" panose="020B0604030504040204" pitchFamily="50" charset="-128"/>
              </a:rPr>
              <a:t>36</a:t>
            </a:r>
            <a:r>
              <a:rPr lang="ja-JP" altLang="en-US" sz="1400" dirty="0">
                <a:latin typeface="Meiryo UI" panose="020B0604030504040204" pitchFamily="50" charset="-128"/>
                <a:ea typeface="Meiryo UI" panose="020B0604030504040204" pitchFamily="50" charset="-128"/>
              </a:rPr>
              <a:t>協定を確認したところ、締結当事者であ る</a:t>
            </a:r>
            <a:r>
              <a:rPr lang="ja-JP" altLang="en-US" sz="1400" dirty="0">
                <a:solidFill>
                  <a:srgbClr val="FF0000"/>
                </a:solidFill>
                <a:latin typeface="Meiryo UI" panose="020B0604030504040204" pitchFamily="50" charset="-128"/>
                <a:ea typeface="Meiryo UI" panose="020B0604030504040204" pitchFamily="50" charset="-128"/>
              </a:rPr>
              <a:t>労働者代表を会社が指名</a:t>
            </a:r>
            <a:r>
              <a:rPr lang="ja-JP" altLang="en-US" sz="1400" dirty="0">
                <a:latin typeface="Meiryo UI" panose="020B0604030504040204" pitchFamily="50" charset="-128"/>
                <a:ea typeface="Meiryo UI" panose="020B0604030504040204" pitchFamily="50" charset="-128"/>
              </a:rPr>
              <a:t>しており、民主的な手続により選出されていな かったことから、指導を実施した。 </a:t>
            </a:r>
            <a:endParaRPr lang="en-US" altLang="ja-JP" sz="1400" dirty="0">
              <a:latin typeface="Meiryo UI" panose="020B0604030504040204" pitchFamily="50" charset="-128"/>
              <a:ea typeface="Meiryo UI" panose="020B0604030504040204" pitchFamily="50" charset="-128"/>
            </a:endParaRPr>
          </a:p>
          <a:p>
            <a:pPr marL="324000" indent="-324000">
              <a:lnSpc>
                <a:spcPct val="100000"/>
              </a:lnSpc>
              <a:spcBef>
                <a:spcPts val="0"/>
              </a:spcBef>
              <a:buNone/>
            </a:pPr>
            <a:r>
              <a:rPr lang="ja-JP" altLang="en-US" sz="1400" dirty="0">
                <a:latin typeface="Meiryo UI" panose="020B0604030504040204" pitchFamily="50" charset="-128"/>
                <a:ea typeface="Meiryo UI" panose="020B0604030504040204" pitchFamily="50" charset="-128"/>
              </a:rPr>
              <a:t>②　年次有給休暇が</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日以上付与される労働者に対し、</a:t>
            </a:r>
            <a:r>
              <a:rPr lang="ja-JP" altLang="en-US" sz="1400" dirty="0">
                <a:solidFill>
                  <a:srgbClr val="FF0000"/>
                </a:solidFill>
                <a:latin typeface="Meiryo UI" panose="020B0604030504040204" pitchFamily="50" charset="-128"/>
                <a:ea typeface="Meiryo UI" panose="020B0604030504040204" pitchFamily="50" charset="-128"/>
              </a:rPr>
              <a:t>１年以内に５日間以上の年次有給休暇</a:t>
            </a:r>
            <a:r>
              <a:rPr lang="ja-JP" altLang="en-US" sz="1400" dirty="0">
                <a:latin typeface="Meiryo UI" panose="020B0604030504040204" pitchFamily="50" charset="-128"/>
                <a:ea typeface="Meiryo UI" panose="020B0604030504040204" pitchFamily="50" charset="-128"/>
              </a:rPr>
              <a:t>を時季を指定して取得させていなかったことから、指導を 実施した。</a:t>
            </a:r>
            <a:endParaRPr kumimoji="1" lang="ja-JP" altLang="en-US" sz="1400" dirty="0">
              <a:latin typeface="Meiryo UI" panose="020B0604030504040204" pitchFamily="50" charset="-128"/>
              <a:ea typeface="Meiryo UI" panose="020B0604030504040204" pitchFamily="50" charset="-128"/>
            </a:endParaRPr>
          </a:p>
        </p:txBody>
      </p:sp>
      <p:sp>
        <p:nvSpPr>
          <p:cNvPr id="5" name="フッター プレースホルダー 4">
            <a:extLst>
              <a:ext uri="{FF2B5EF4-FFF2-40B4-BE49-F238E27FC236}">
                <a16:creationId xmlns:a16="http://schemas.microsoft.com/office/drawing/2014/main" id="{F96AB680-7F99-9959-8A89-23A02EC43A1E}"/>
              </a:ext>
            </a:extLst>
          </p:cNvPr>
          <p:cNvSpPr>
            <a:spLocks noGrp="1"/>
          </p:cNvSpPr>
          <p:nvPr>
            <p:ph type="ftr" sz="quarter" idx="11"/>
          </p:nvPr>
        </p:nvSpPr>
        <p:spPr/>
        <p:txBody>
          <a:bodyPr/>
          <a:lstStyle/>
          <a:p>
            <a:r>
              <a:rPr kumimoji="1" lang="ja-JP" altLang="en-US"/>
              <a:t>かやね社会保険労務士事務所・あすの行政書士事務所</a:t>
            </a:r>
          </a:p>
        </p:txBody>
      </p:sp>
      <p:sp>
        <p:nvSpPr>
          <p:cNvPr id="6" name="スライド番号プレースホルダー 5">
            <a:extLst>
              <a:ext uri="{FF2B5EF4-FFF2-40B4-BE49-F238E27FC236}">
                <a16:creationId xmlns:a16="http://schemas.microsoft.com/office/drawing/2014/main" id="{551B1F3A-3BED-E492-64D3-10BAB39CBC4A}"/>
              </a:ext>
            </a:extLst>
          </p:cNvPr>
          <p:cNvSpPr>
            <a:spLocks noGrp="1"/>
          </p:cNvSpPr>
          <p:nvPr>
            <p:ph type="sldNum" sz="quarter" idx="12"/>
          </p:nvPr>
        </p:nvSpPr>
        <p:spPr/>
        <p:txBody>
          <a:bodyPr/>
          <a:lstStyle/>
          <a:p>
            <a:fld id="{73A75EB7-7193-4235-85C9-A4D38840F4E9}" type="slidenum">
              <a:rPr kumimoji="1" lang="ja-JP" altLang="en-US" smtClean="0"/>
              <a:t>29</a:t>
            </a:fld>
            <a:endParaRPr kumimoji="1" lang="ja-JP" altLang="en-US" dirty="0"/>
          </a:p>
        </p:txBody>
      </p:sp>
      <p:sp>
        <p:nvSpPr>
          <p:cNvPr id="8" name="テキスト ボックス 7">
            <a:extLst>
              <a:ext uri="{FF2B5EF4-FFF2-40B4-BE49-F238E27FC236}">
                <a16:creationId xmlns:a16="http://schemas.microsoft.com/office/drawing/2014/main" id="{0618D62B-B65A-F523-7B2E-6DF654C225FD}"/>
              </a:ext>
            </a:extLst>
          </p:cNvPr>
          <p:cNvSpPr txBox="1"/>
          <p:nvPr/>
        </p:nvSpPr>
        <p:spPr>
          <a:xfrm>
            <a:off x="864000" y="2916000"/>
            <a:ext cx="10937475" cy="1600438"/>
          </a:xfrm>
          <a:prstGeom prst="rect">
            <a:avLst/>
          </a:prstGeom>
          <a:noFill/>
          <a:ln w="12700">
            <a:solidFill>
              <a:schemeClr val="tx1"/>
            </a:solidFill>
          </a:ln>
        </p:spPr>
        <p:txBody>
          <a:bodyPr wrap="square">
            <a:spAutoFit/>
          </a:bodyPr>
          <a:lstStyle/>
          <a:p>
            <a:r>
              <a:rPr lang="en-US" altLang="ja-JP" sz="1400" dirty="0">
                <a:latin typeface="Meiryo UI" panose="020B0604030504040204" pitchFamily="50" charset="-128"/>
                <a:ea typeface="Meiryo UI" panose="020B0604030504040204" pitchFamily="50" charset="-128"/>
              </a:rPr>
              <a:t>Ⅱ</a:t>
            </a:r>
            <a:r>
              <a:rPr lang="ja-JP" altLang="en-US" sz="1400" dirty="0">
                <a:latin typeface="Meiryo UI" panose="020B0604030504040204" pitchFamily="50" charset="-128"/>
                <a:ea typeface="Meiryo UI" panose="020B0604030504040204" pitchFamily="50" charset="-128"/>
              </a:rPr>
              <a:t>　医薬品製造業（ 長時間労働を原因とする</a:t>
            </a:r>
            <a:r>
              <a:rPr lang="ja-JP" altLang="en-US" sz="1400" dirty="0">
                <a:solidFill>
                  <a:srgbClr val="FF0000"/>
                </a:solidFill>
                <a:latin typeface="Meiryo UI" panose="020B0604030504040204" pitchFamily="50" charset="-128"/>
                <a:ea typeface="Meiryo UI" panose="020B0604030504040204" pitchFamily="50" charset="-128"/>
              </a:rPr>
              <a:t>精神障害の労災請求があった事業場</a:t>
            </a:r>
            <a:r>
              <a:rPr lang="ja-JP" altLang="en-US" sz="1400" dirty="0">
                <a:latin typeface="Meiryo UI" panose="020B0604030504040204" pitchFamily="50" charset="-128"/>
                <a:ea typeface="Meiryo UI" panose="020B0604030504040204" pitchFamily="50" charset="-128"/>
              </a:rPr>
              <a:t>に対し、立入調査を実施した。） </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pPr marL="324000" indent="-324000"/>
            <a:r>
              <a:rPr lang="ja-JP" altLang="en-US" sz="1400" dirty="0">
                <a:latin typeface="Meiryo UI" panose="020B0604030504040204" pitchFamily="50" charset="-128"/>
                <a:ea typeface="Meiryo UI" panose="020B0604030504040204" pitchFamily="50" charset="-128"/>
              </a:rPr>
              <a:t>①　精神障害を発症した労働者について、</a:t>
            </a:r>
            <a:r>
              <a:rPr lang="en-US" altLang="ja-JP" sz="1400" dirty="0">
                <a:solidFill>
                  <a:srgbClr val="FF0000"/>
                </a:solidFill>
                <a:latin typeface="Meiryo UI" panose="020B0604030504040204" pitchFamily="50" charset="-128"/>
                <a:ea typeface="Meiryo UI" panose="020B0604030504040204" pitchFamily="50" charset="-128"/>
              </a:rPr>
              <a:t>36</a:t>
            </a:r>
            <a:r>
              <a:rPr lang="ja-JP" altLang="en-US" sz="1400" dirty="0">
                <a:solidFill>
                  <a:srgbClr val="FF0000"/>
                </a:solidFill>
                <a:latin typeface="Meiryo UI" panose="020B0604030504040204" pitchFamily="50" charset="-128"/>
                <a:ea typeface="Meiryo UI" panose="020B0604030504040204" pitchFamily="50" charset="-128"/>
              </a:rPr>
              <a:t>協定で定めた上限時間（月</a:t>
            </a:r>
            <a:r>
              <a:rPr lang="en-US" altLang="ja-JP" sz="1400" dirty="0">
                <a:solidFill>
                  <a:srgbClr val="FF0000"/>
                </a:solidFill>
                <a:latin typeface="Meiryo UI" panose="020B0604030504040204" pitchFamily="50" charset="-128"/>
                <a:ea typeface="Meiryo UI" panose="020B0604030504040204" pitchFamily="50" charset="-128"/>
              </a:rPr>
              <a:t>45</a:t>
            </a:r>
            <a:r>
              <a:rPr lang="ja-JP" altLang="en-US" sz="1400" dirty="0">
                <a:solidFill>
                  <a:srgbClr val="FF0000"/>
                </a:solidFill>
                <a:latin typeface="Meiryo UI" panose="020B0604030504040204" pitchFamily="50" charset="-128"/>
                <a:ea typeface="Meiryo UI" panose="020B0604030504040204" pitchFamily="50" charset="-128"/>
              </a:rPr>
              <a:t>時間）を超え</a:t>
            </a:r>
            <a:r>
              <a:rPr lang="ja-JP" altLang="en-US" sz="1400" dirty="0">
                <a:latin typeface="Meiryo UI" panose="020B0604030504040204" pitchFamily="50" charset="-128"/>
                <a:ea typeface="Meiryo UI" panose="020B0604030504040204" pitchFamily="50" charset="-128"/>
              </a:rPr>
              <a:t>、かつ労働基準法第</a:t>
            </a:r>
            <a:r>
              <a:rPr lang="en-US" altLang="ja-JP" sz="1400" dirty="0">
                <a:latin typeface="Meiryo UI" panose="020B0604030504040204" pitchFamily="50" charset="-128"/>
                <a:ea typeface="Meiryo UI" panose="020B0604030504040204" pitchFamily="50" charset="-128"/>
              </a:rPr>
              <a:t>36</a:t>
            </a:r>
            <a:r>
              <a:rPr lang="ja-JP" altLang="en-US" sz="1400" dirty="0">
                <a:latin typeface="Meiryo UI" panose="020B0604030504040204" pitchFamily="50" charset="-128"/>
                <a:ea typeface="Meiryo UI" panose="020B0604030504040204" pitchFamily="50" charset="-128"/>
              </a:rPr>
              <a:t>条第６項に定められた</a:t>
            </a:r>
            <a:r>
              <a:rPr lang="ja-JP" altLang="en-US" sz="1400" dirty="0">
                <a:solidFill>
                  <a:srgbClr val="FF0000"/>
                </a:solidFill>
                <a:latin typeface="Meiryo UI" panose="020B0604030504040204" pitchFamily="50" charset="-128"/>
                <a:ea typeface="Meiryo UI" panose="020B0604030504040204" pitchFamily="50" charset="-128"/>
              </a:rPr>
              <a:t>時間外・休日労働の上限時間（月</a:t>
            </a:r>
            <a:r>
              <a:rPr lang="en-US" altLang="ja-JP" sz="1400" dirty="0">
                <a:solidFill>
                  <a:srgbClr val="FF0000"/>
                </a:solidFill>
                <a:latin typeface="Meiryo UI" panose="020B0604030504040204" pitchFamily="50" charset="-128"/>
                <a:ea typeface="Meiryo UI" panose="020B0604030504040204" pitchFamily="50" charset="-128"/>
              </a:rPr>
              <a:t>100</a:t>
            </a:r>
            <a:r>
              <a:rPr lang="ja-JP" altLang="en-US" sz="1400" dirty="0">
                <a:solidFill>
                  <a:srgbClr val="FF0000"/>
                </a:solidFill>
                <a:latin typeface="Meiryo UI" panose="020B0604030504040204" pitchFamily="50" charset="-128"/>
                <a:ea typeface="Meiryo UI" panose="020B0604030504040204" pitchFamily="50" charset="-128"/>
              </a:rPr>
              <a:t>時間未満、複数月平均</a:t>
            </a:r>
            <a:r>
              <a:rPr lang="en-US" altLang="ja-JP" sz="1400" dirty="0">
                <a:solidFill>
                  <a:srgbClr val="FF0000"/>
                </a:solidFill>
                <a:latin typeface="Meiryo UI" panose="020B0604030504040204" pitchFamily="50" charset="-128"/>
                <a:ea typeface="Meiryo UI" panose="020B0604030504040204" pitchFamily="50" charset="-128"/>
              </a:rPr>
              <a:t>80</a:t>
            </a:r>
            <a:r>
              <a:rPr lang="ja-JP" altLang="en-US" sz="1400" dirty="0">
                <a:solidFill>
                  <a:srgbClr val="FF0000"/>
                </a:solidFill>
                <a:latin typeface="Meiryo UI" panose="020B0604030504040204" pitchFamily="50" charset="-128"/>
                <a:ea typeface="Meiryo UI" panose="020B0604030504040204" pitchFamily="50" charset="-128"/>
              </a:rPr>
              <a:t>時間以内）を超える</a:t>
            </a:r>
            <a:r>
              <a:rPr lang="ja-JP" altLang="en-US" sz="1400" dirty="0">
                <a:latin typeface="Meiryo UI" panose="020B0604030504040204" pitchFamily="50" charset="-128"/>
                <a:ea typeface="Meiryo UI" panose="020B0604030504040204" pitchFamily="50" charset="-128"/>
              </a:rPr>
              <a:t>違法な時間外・休日労働（最長</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177</a:t>
            </a:r>
            <a:r>
              <a:rPr lang="ja-JP" altLang="en-US" sz="1400" dirty="0">
                <a:latin typeface="Meiryo UI" panose="020B0604030504040204" pitchFamily="50" charset="-128"/>
                <a:ea typeface="Meiryo UI" panose="020B0604030504040204" pitchFamily="50" charset="-128"/>
              </a:rPr>
              <a:t>時間）が認められたことから、指導を実施し た。 </a:t>
            </a:r>
            <a:endParaRPr lang="en-US" altLang="ja-JP" sz="1400" dirty="0">
              <a:latin typeface="Meiryo UI" panose="020B0604030504040204" pitchFamily="50" charset="-128"/>
              <a:ea typeface="Meiryo UI" panose="020B0604030504040204" pitchFamily="50" charset="-128"/>
            </a:endParaRPr>
          </a:p>
          <a:p>
            <a:pPr marL="324000" indent="-324000"/>
            <a:r>
              <a:rPr lang="ja-JP" altLang="en-US" sz="1400" dirty="0">
                <a:latin typeface="Meiryo UI" panose="020B0604030504040204" pitchFamily="50" charset="-128"/>
                <a:ea typeface="Meiryo UI" panose="020B0604030504040204" pitchFamily="50" charset="-128"/>
              </a:rPr>
              <a:t>②　一部の労働者について、</a:t>
            </a:r>
            <a:r>
              <a:rPr lang="ja-JP" altLang="en-US" sz="1400" dirty="0">
                <a:solidFill>
                  <a:srgbClr val="FF0000"/>
                </a:solidFill>
                <a:latin typeface="Meiryo UI" panose="020B0604030504040204" pitchFamily="50" charset="-128"/>
                <a:ea typeface="Meiryo UI" panose="020B0604030504040204" pitchFamily="50" charset="-128"/>
              </a:rPr>
              <a:t>時間外労働を把握していながら、残業申請が⾏われていないことを理由</a:t>
            </a:r>
            <a:r>
              <a:rPr lang="ja-JP" altLang="en-US" sz="1400" dirty="0">
                <a:latin typeface="Meiryo UI" panose="020B0604030504040204" pitchFamily="50" charset="-128"/>
                <a:ea typeface="Meiryo UI" panose="020B0604030504040204" pitchFamily="50" charset="-128"/>
              </a:rPr>
              <a:t>に</a:t>
            </a:r>
            <a:r>
              <a:rPr lang="ja-JP" altLang="en-US" sz="1400" dirty="0">
                <a:solidFill>
                  <a:srgbClr val="FF0000"/>
                </a:solidFill>
                <a:latin typeface="Meiryo UI" panose="020B0604030504040204" pitchFamily="50" charset="-128"/>
                <a:ea typeface="Meiryo UI" panose="020B0604030504040204" pitchFamily="50" charset="-128"/>
              </a:rPr>
              <a:t>割増賃金を支払っていな</a:t>
            </a:r>
            <a:r>
              <a:rPr lang="ja-JP" altLang="en-US" sz="1400" dirty="0">
                <a:latin typeface="Meiryo UI" panose="020B0604030504040204" pitchFamily="50" charset="-128"/>
                <a:ea typeface="Meiryo UI" panose="020B0604030504040204" pitchFamily="50" charset="-128"/>
              </a:rPr>
              <a:t>かったことから、指導を実 施した。</a:t>
            </a:r>
          </a:p>
        </p:txBody>
      </p:sp>
      <p:sp>
        <p:nvSpPr>
          <p:cNvPr id="10" name="テキスト ボックス 9">
            <a:extLst>
              <a:ext uri="{FF2B5EF4-FFF2-40B4-BE49-F238E27FC236}">
                <a16:creationId xmlns:a16="http://schemas.microsoft.com/office/drawing/2014/main" id="{F6E14732-6030-97AA-491A-AB04AFCBC88F}"/>
              </a:ext>
            </a:extLst>
          </p:cNvPr>
          <p:cNvSpPr txBox="1"/>
          <p:nvPr/>
        </p:nvSpPr>
        <p:spPr>
          <a:xfrm>
            <a:off x="864001" y="4608000"/>
            <a:ext cx="10966050" cy="1815882"/>
          </a:xfrm>
          <a:prstGeom prst="rect">
            <a:avLst/>
          </a:prstGeom>
          <a:noFill/>
          <a:ln>
            <a:solidFill>
              <a:schemeClr val="tx1"/>
            </a:solidFill>
          </a:ln>
        </p:spPr>
        <p:txBody>
          <a:bodyPr wrap="square">
            <a:spAutoFit/>
          </a:bodyPr>
          <a:lstStyle/>
          <a:p>
            <a:r>
              <a:rPr lang="en-US" altLang="ja-JP" sz="1400" dirty="0">
                <a:latin typeface="Meiryo UI" panose="020B0604030504040204" pitchFamily="50" charset="-128"/>
                <a:ea typeface="Meiryo UI" panose="020B0604030504040204" pitchFamily="50" charset="-128"/>
              </a:rPr>
              <a:t>Ⅲ</a:t>
            </a:r>
            <a:r>
              <a:rPr lang="ja-JP" altLang="en-US" sz="1400" dirty="0">
                <a:latin typeface="Meiryo UI" panose="020B0604030504040204" pitchFamily="50" charset="-128"/>
                <a:ea typeface="Meiryo UI" panose="020B0604030504040204" pitchFamily="50" charset="-128"/>
              </a:rPr>
              <a:t>　食料品製造業（各種情報から時間外・休日労働時間数が１か月当たり</a:t>
            </a:r>
            <a:r>
              <a:rPr lang="en-US" altLang="ja-JP" sz="1400" dirty="0">
                <a:latin typeface="Meiryo UI" panose="020B0604030504040204" pitchFamily="50" charset="-128"/>
                <a:ea typeface="Meiryo UI" panose="020B0604030504040204" pitchFamily="50" charset="-128"/>
              </a:rPr>
              <a:t>80</a:t>
            </a:r>
            <a:r>
              <a:rPr lang="ja-JP" altLang="en-US" sz="1400" dirty="0">
                <a:latin typeface="Meiryo UI" panose="020B0604030504040204" pitchFamily="50" charset="-128"/>
                <a:ea typeface="Meiryo UI" panose="020B0604030504040204" pitchFamily="50" charset="-128"/>
              </a:rPr>
              <a:t>時間を超えていると考え られる事業場に対し、立入調査を実施した。）</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①　製造ラインの労働者</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人について、突発的な業務繁忙により、</a:t>
            </a:r>
            <a:r>
              <a:rPr lang="en-US" altLang="ja-JP" sz="1400" dirty="0">
                <a:solidFill>
                  <a:srgbClr val="FF0000"/>
                </a:solidFill>
                <a:latin typeface="Meiryo UI" panose="020B0604030504040204" pitchFamily="50" charset="-128"/>
                <a:ea typeface="Meiryo UI" panose="020B0604030504040204" pitchFamily="50" charset="-128"/>
              </a:rPr>
              <a:t>36</a:t>
            </a:r>
            <a:r>
              <a:rPr lang="ja-JP" altLang="en-US" sz="1400" dirty="0">
                <a:solidFill>
                  <a:srgbClr val="FF0000"/>
                </a:solidFill>
                <a:latin typeface="Meiryo UI" panose="020B0604030504040204" pitchFamily="50" charset="-128"/>
                <a:ea typeface="Meiryo UI" panose="020B0604030504040204" pitchFamily="50" charset="-128"/>
              </a:rPr>
              <a:t>協定で定めた上限時間（特別条項：月</a:t>
            </a:r>
            <a:r>
              <a:rPr lang="en-US" altLang="ja-JP" sz="1400" dirty="0">
                <a:solidFill>
                  <a:srgbClr val="FF0000"/>
                </a:solidFill>
                <a:latin typeface="Meiryo UI" panose="020B0604030504040204" pitchFamily="50" charset="-128"/>
                <a:ea typeface="Meiryo UI" panose="020B0604030504040204" pitchFamily="50" charset="-128"/>
              </a:rPr>
              <a:t>99</a:t>
            </a:r>
            <a:r>
              <a:rPr lang="ja-JP" altLang="en-US" sz="1400" dirty="0">
                <a:solidFill>
                  <a:srgbClr val="FF0000"/>
                </a:solidFill>
                <a:latin typeface="Meiryo UI" panose="020B0604030504040204" pitchFamily="50" charset="-128"/>
                <a:ea typeface="Meiryo UI" panose="020B0604030504040204" pitchFamily="50" charset="-128"/>
              </a:rPr>
              <a:t>時間）を超え</a:t>
            </a:r>
            <a:r>
              <a:rPr lang="ja-JP" altLang="en-US" sz="1400" dirty="0">
                <a:latin typeface="Meiryo UI" panose="020B0604030504040204" pitchFamily="50" charset="-128"/>
                <a:ea typeface="Meiryo UI" panose="020B0604030504040204" pitchFamily="50" charset="-128"/>
              </a:rPr>
              <a:t>、かつ労働基準法に定め</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られた</a:t>
            </a:r>
            <a:r>
              <a:rPr lang="ja-JP" altLang="en-US" sz="1400" dirty="0">
                <a:solidFill>
                  <a:srgbClr val="FF0000"/>
                </a:solidFill>
                <a:latin typeface="Meiryo UI" panose="020B0604030504040204" pitchFamily="50" charset="-128"/>
                <a:ea typeface="Meiryo UI" panose="020B0604030504040204" pitchFamily="50" charset="-128"/>
              </a:rPr>
              <a:t>時間外・休日労働の上限時間（月</a:t>
            </a:r>
            <a:r>
              <a:rPr lang="en-US" altLang="ja-JP" sz="1400" dirty="0">
                <a:solidFill>
                  <a:srgbClr val="FF0000"/>
                </a:solidFill>
                <a:latin typeface="Meiryo UI" panose="020B0604030504040204" pitchFamily="50" charset="-128"/>
                <a:ea typeface="Meiryo UI" panose="020B0604030504040204" pitchFamily="50" charset="-128"/>
              </a:rPr>
              <a:t>100</a:t>
            </a:r>
            <a:r>
              <a:rPr lang="ja-JP" altLang="en-US" sz="1400" dirty="0">
                <a:solidFill>
                  <a:srgbClr val="FF0000"/>
                </a:solidFill>
                <a:latin typeface="Meiryo UI" panose="020B0604030504040204" pitchFamily="50" charset="-128"/>
                <a:ea typeface="Meiryo UI" panose="020B0604030504040204" pitchFamily="50" charset="-128"/>
              </a:rPr>
              <a:t>時間未満、複数月平均</a:t>
            </a:r>
            <a:r>
              <a:rPr lang="en-US" altLang="ja-JP" sz="1400" dirty="0">
                <a:solidFill>
                  <a:srgbClr val="FF0000"/>
                </a:solidFill>
                <a:latin typeface="Meiryo UI" panose="020B0604030504040204" pitchFamily="50" charset="-128"/>
                <a:ea typeface="Meiryo UI" panose="020B0604030504040204" pitchFamily="50" charset="-128"/>
              </a:rPr>
              <a:t>80</a:t>
            </a:r>
            <a:r>
              <a:rPr lang="ja-JP" altLang="en-US" sz="1400" dirty="0">
                <a:solidFill>
                  <a:srgbClr val="FF0000"/>
                </a:solidFill>
                <a:latin typeface="Meiryo UI" panose="020B0604030504040204" pitchFamily="50" charset="-128"/>
                <a:ea typeface="Meiryo UI" panose="020B0604030504040204" pitchFamily="50" charset="-128"/>
              </a:rPr>
              <a:t>時間以内）を超える</a:t>
            </a:r>
            <a:r>
              <a:rPr lang="ja-JP" altLang="en-US" sz="1400" dirty="0">
                <a:latin typeface="Meiryo UI" panose="020B0604030504040204" pitchFamily="50" charset="-128"/>
                <a:ea typeface="Meiryo UI" panose="020B0604030504040204" pitchFamily="50" charset="-128"/>
              </a:rPr>
              <a:t>、最長で</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か月当たり</a:t>
            </a:r>
            <a:r>
              <a:rPr lang="en-US" altLang="ja-JP" sz="1400" dirty="0">
                <a:latin typeface="Meiryo UI" panose="020B0604030504040204" pitchFamily="50" charset="-128"/>
                <a:ea typeface="Meiryo UI" panose="020B0604030504040204" pitchFamily="50" charset="-128"/>
              </a:rPr>
              <a:t>149</a:t>
            </a:r>
            <a:r>
              <a:rPr lang="ja-JP" altLang="en-US" sz="1400" dirty="0">
                <a:latin typeface="Meiryo UI" panose="020B0604030504040204" pitchFamily="50" charset="-128"/>
                <a:ea typeface="Meiryo UI" panose="020B0604030504040204" pitchFamily="50" charset="-128"/>
              </a:rPr>
              <a:t>時間の違法な時間外・休</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日労働が認められた。</a:t>
            </a:r>
          </a:p>
          <a:p>
            <a:r>
              <a:rPr lang="ja-JP" altLang="en-US" sz="1400" dirty="0">
                <a:latin typeface="Meiryo UI" panose="020B0604030504040204" pitchFamily="50" charset="-128"/>
                <a:ea typeface="Meiryo UI" panose="020B0604030504040204" pitchFamily="50" charset="-128"/>
              </a:rPr>
              <a:t>②　衛生委員会において、</a:t>
            </a:r>
            <a:r>
              <a:rPr lang="ja-JP" altLang="en-US" sz="1400" dirty="0">
                <a:solidFill>
                  <a:srgbClr val="FF0000"/>
                </a:solidFill>
                <a:latin typeface="Meiryo UI" panose="020B0604030504040204" pitchFamily="50" charset="-128"/>
                <a:ea typeface="Meiryo UI" panose="020B0604030504040204" pitchFamily="50" charset="-128"/>
              </a:rPr>
              <a:t>長時間労働による労働者の健康障害防止を図るための対策の樹立に関することについて調査審議</a:t>
            </a:r>
            <a:r>
              <a:rPr lang="ja-JP" altLang="en-US" sz="1400" dirty="0">
                <a:latin typeface="Meiryo UI" panose="020B0604030504040204" pitchFamily="50" charset="-128"/>
                <a:ea typeface="Meiryo UI" panose="020B0604030504040204" pitchFamily="50" charset="-128"/>
              </a:rPr>
              <a:t>されておらず、</a:t>
            </a:r>
            <a:r>
              <a:rPr lang="ja-JP" altLang="en-US" sz="1400" dirty="0">
                <a:solidFill>
                  <a:srgbClr val="FF0000"/>
                </a:solidFill>
                <a:latin typeface="Meiryo UI" panose="020B0604030504040204" pitchFamily="50" charset="-128"/>
                <a:ea typeface="Meiryo UI" panose="020B0604030504040204" pitchFamily="50" charset="-128"/>
              </a:rPr>
              <a:t>医師による面</a:t>
            </a:r>
            <a:endParaRPr lang="en-US" altLang="ja-JP" sz="1400" dirty="0">
              <a:solidFill>
                <a:srgbClr val="FF0000"/>
              </a:solidFill>
              <a:latin typeface="Meiryo UI" panose="020B0604030504040204" pitchFamily="50" charset="-128"/>
              <a:ea typeface="Meiryo UI" panose="020B0604030504040204" pitchFamily="50" charset="-128"/>
            </a:endParaRPr>
          </a:p>
          <a:p>
            <a:r>
              <a:rPr lang="en-US" altLang="ja-JP" sz="1400" dirty="0">
                <a:solidFill>
                  <a:srgbClr val="FF0000"/>
                </a:solidFill>
                <a:latin typeface="Meiryo UI" panose="020B0604030504040204" pitchFamily="50" charset="-128"/>
                <a:ea typeface="Meiryo UI" panose="020B0604030504040204" pitchFamily="50" charset="-128"/>
              </a:rPr>
              <a:t>     </a:t>
            </a:r>
            <a:r>
              <a:rPr lang="ja-JP" altLang="en-US" sz="1400" dirty="0">
                <a:solidFill>
                  <a:srgbClr val="FF0000"/>
                </a:solidFill>
                <a:latin typeface="Meiryo UI" panose="020B0604030504040204" pitchFamily="50" charset="-128"/>
                <a:ea typeface="Meiryo UI" panose="020B0604030504040204" pitchFamily="50" charset="-128"/>
              </a:rPr>
              <a:t>接指導の制度</a:t>
            </a:r>
            <a:r>
              <a:rPr lang="ja-JP" altLang="en-US" sz="1400" dirty="0">
                <a:latin typeface="Meiryo UI" panose="020B0604030504040204" pitchFamily="50" charset="-128"/>
                <a:ea typeface="Meiryo UI" panose="020B0604030504040204" pitchFamily="50" charset="-128"/>
              </a:rPr>
              <a:t>（長時間労働を行っている労働者に対し、医師による面接指導を実施する制度）も導入されていなかった。</a:t>
            </a:r>
          </a:p>
          <a:p>
            <a:r>
              <a:rPr lang="ja-JP" altLang="en-US" sz="1400" dirty="0">
                <a:latin typeface="Meiryo UI" panose="020B0604030504040204" pitchFamily="50" charset="-128"/>
                <a:ea typeface="Meiryo UI" panose="020B0604030504040204" pitchFamily="50" charset="-128"/>
              </a:rPr>
              <a:t>③　定期健康診断は実施していたものの、</a:t>
            </a:r>
            <a:r>
              <a:rPr lang="ja-JP" altLang="en-US" sz="1400" dirty="0">
                <a:solidFill>
                  <a:srgbClr val="FF0000"/>
                </a:solidFill>
                <a:latin typeface="Meiryo UI" panose="020B0604030504040204" pitchFamily="50" charset="-128"/>
                <a:ea typeface="Meiryo UI" panose="020B0604030504040204" pitchFamily="50" charset="-128"/>
              </a:rPr>
              <a:t>深夜業（</a:t>
            </a:r>
            <a:r>
              <a:rPr lang="en-US" altLang="ja-JP" sz="1400" dirty="0">
                <a:solidFill>
                  <a:srgbClr val="FF0000"/>
                </a:solidFill>
                <a:latin typeface="Meiryo UI" panose="020B0604030504040204" pitchFamily="50" charset="-128"/>
                <a:ea typeface="Meiryo UI" panose="020B0604030504040204" pitchFamily="50" charset="-128"/>
              </a:rPr>
              <a:t>22</a:t>
            </a:r>
            <a:r>
              <a:rPr lang="ja-JP" altLang="en-US" sz="1400" dirty="0">
                <a:solidFill>
                  <a:srgbClr val="FF0000"/>
                </a:solidFill>
                <a:latin typeface="Meiryo UI" panose="020B0604030504040204" pitchFamily="50" charset="-128"/>
                <a:ea typeface="Meiryo UI" panose="020B0604030504040204" pitchFamily="50" charset="-128"/>
              </a:rPr>
              <a:t>時～翌朝</a:t>
            </a:r>
            <a:r>
              <a:rPr lang="en-US" altLang="ja-JP" sz="1400" dirty="0">
                <a:solidFill>
                  <a:srgbClr val="FF0000"/>
                </a:solidFill>
                <a:latin typeface="Meiryo UI" panose="020B0604030504040204" pitchFamily="50" charset="-128"/>
                <a:ea typeface="Meiryo UI" panose="020B0604030504040204" pitchFamily="50" charset="-128"/>
              </a:rPr>
              <a:t>5</a:t>
            </a:r>
            <a:r>
              <a:rPr lang="ja-JP" altLang="en-US" sz="1400" dirty="0">
                <a:solidFill>
                  <a:srgbClr val="FF0000"/>
                </a:solidFill>
                <a:latin typeface="Meiryo UI" panose="020B0604030504040204" pitchFamily="50" charset="-128"/>
                <a:ea typeface="Meiryo UI" panose="020B0604030504040204" pitchFamily="50" charset="-128"/>
              </a:rPr>
              <a:t>時）に従事させる場合の健康診断</a:t>
            </a:r>
            <a:r>
              <a:rPr lang="ja-JP" altLang="en-US" sz="1400" dirty="0">
                <a:latin typeface="Meiryo UI" panose="020B0604030504040204" pitchFamily="50" charset="-128"/>
                <a:ea typeface="Meiryo UI" panose="020B0604030504040204" pitchFamily="50" charset="-128"/>
              </a:rPr>
              <a:t>を実施していなかった。</a:t>
            </a:r>
            <a:endParaRPr lang="en-US" altLang="ja-JP" sz="1400" dirty="0">
              <a:latin typeface="Meiryo UI" panose="020B0604030504040204" pitchFamily="50" charset="-128"/>
              <a:ea typeface="Meiryo UI" panose="020B0604030504040204" pitchFamily="50" charset="-128"/>
            </a:endParaRPr>
          </a:p>
        </p:txBody>
      </p:sp>
      <p:cxnSp>
        <p:nvCxnSpPr>
          <p:cNvPr id="11" name="直線コネクタ 10" descr="かやね社会保険労務士事務所">
            <a:extLst>
              <a:ext uri="{FF2B5EF4-FFF2-40B4-BE49-F238E27FC236}">
                <a16:creationId xmlns:a16="http://schemas.microsoft.com/office/drawing/2014/main" id="{076A3D24-6FA4-D07A-6D6F-8986E1F28A84}"/>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CE6560BD-1B8D-ACF8-DFE3-D9809C9C52EC}"/>
              </a:ext>
            </a:extLst>
          </p:cNvPr>
          <p:cNvSpPr txBox="1"/>
          <p:nvPr/>
        </p:nvSpPr>
        <p:spPr>
          <a:xfrm>
            <a:off x="539999" y="216000"/>
            <a:ext cx="4327275"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7</a:t>
            </a:r>
            <a:r>
              <a:rPr lang="ja-JP" altLang="en-US" sz="2800" dirty="0">
                <a:latin typeface="Meiryo UI" panose="020B0604030504040204" pitchFamily="50" charset="-128"/>
                <a:ea typeface="Meiryo UI" panose="020B0604030504040204" pitchFamily="50" charset="-128"/>
              </a:rPr>
              <a:t>．時間外労働と</a:t>
            </a:r>
            <a:r>
              <a:rPr lang="en-US" altLang="ja-JP" sz="2800" dirty="0">
                <a:latin typeface="Meiryo UI" panose="020B0604030504040204" pitchFamily="50" charset="-128"/>
                <a:ea typeface="Meiryo UI" panose="020B0604030504040204" pitchFamily="50" charset="-128"/>
              </a:rPr>
              <a:t>36</a:t>
            </a:r>
            <a:r>
              <a:rPr lang="ja-JP" altLang="en-US" sz="2800" dirty="0">
                <a:latin typeface="Meiryo UI" panose="020B0604030504040204" pitchFamily="50" charset="-128"/>
                <a:ea typeface="Meiryo UI" panose="020B0604030504040204" pitchFamily="50" charset="-128"/>
              </a:rPr>
              <a:t>協定</a:t>
            </a:r>
            <a:endParaRPr kumimoji="1" lang="ja-JP" altLang="en-US" sz="28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524198A-EB6C-D840-9875-268331A60DE6}"/>
              </a:ext>
            </a:extLst>
          </p:cNvPr>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-26</a:t>
            </a:r>
            <a:endParaRPr kumimoji="1" lang="ja-JP" altLang="en-US" dirty="0"/>
          </a:p>
        </p:txBody>
      </p:sp>
      <p:sp>
        <p:nvSpPr>
          <p:cNvPr id="15" name="テキスト ボックス 14">
            <a:extLst>
              <a:ext uri="{FF2B5EF4-FFF2-40B4-BE49-F238E27FC236}">
                <a16:creationId xmlns:a16="http://schemas.microsoft.com/office/drawing/2014/main" id="{3035C3D2-8056-6614-920E-17E4D308059D}"/>
              </a:ext>
            </a:extLst>
          </p:cNvPr>
          <p:cNvSpPr txBox="1"/>
          <p:nvPr/>
        </p:nvSpPr>
        <p:spPr>
          <a:xfrm>
            <a:off x="864000" y="936000"/>
            <a:ext cx="2257425" cy="400110"/>
          </a:xfrm>
          <a:prstGeom prst="rect">
            <a:avLst/>
          </a:prstGeom>
          <a:noFill/>
        </p:spPr>
        <p:txBody>
          <a:bodyPr wrap="square">
            <a:spAutoFit/>
          </a:bodyPr>
          <a:lstStyle/>
          <a:p>
            <a:r>
              <a:rPr lang="zh-TW" altLang="en-US" sz="2000" b="1" dirty="0">
                <a:latin typeface="Meiryo UI" panose="020B0604030504040204" pitchFamily="50" charset="-128"/>
                <a:ea typeface="Meiryo UI" panose="020B0604030504040204" pitchFamily="50" charset="-128"/>
              </a:rPr>
              <a:t>監 督 指 導 事 例</a:t>
            </a:r>
            <a:endParaRPr lang="ja-JP" altLang="en-US" sz="2000"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1FCB5903-B5B5-C401-FB86-75441D22A186}"/>
              </a:ext>
            </a:extLst>
          </p:cNvPr>
          <p:cNvSpPr txBox="1"/>
          <p:nvPr/>
        </p:nvSpPr>
        <p:spPr>
          <a:xfrm>
            <a:off x="5686425" y="1034534"/>
            <a:ext cx="6219826" cy="307777"/>
          </a:xfrm>
          <a:prstGeom prst="rect">
            <a:avLst/>
          </a:prstGeom>
          <a:noFill/>
        </p:spPr>
        <p:txBody>
          <a:bodyPr wrap="square">
            <a:spAutoFit/>
          </a:bodyPr>
          <a:lstStyle/>
          <a:p>
            <a:r>
              <a:rPr lang="ja-JP" altLang="en-US" sz="1400" dirty="0">
                <a:latin typeface="Meiryo UI" panose="020B0604030504040204" pitchFamily="50" charset="-128"/>
                <a:ea typeface="Meiryo UI" panose="020B0604030504040204" pitchFamily="50" charset="-128"/>
              </a:rPr>
              <a:t>厚生労働省報道発表（令和</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rPr>
              <a:t>日）及び同（令和５年８月</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日）から</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20735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3">
            <a:extLst>
              <a:ext uri="{FF2B5EF4-FFF2-40B4-BE49-F238E27FC236}">
                <a16:creationId xmlns:a16="http://schemas.microsoft.com/office/drawing/2014/main" id="{DD9549EA-17BF-4542-B267-5E9C00E66886}"/>
              </a:ext>
            </a:extLst>
          </p:cNvPr>
          <p:cNvSpPr>
            <a:spLocks noGrp="1"/>
          </p:cNvSpPr>
          <p:nvPr>
            <p:ph idx="1"/>
          </p:nvPr>
        </p:nvSpPr>
        <p:spPr>
          <a:xfrm>
            <a:off x="893183" y="1800000"/>
            <a:ext cx="10515600" cy="4351338"/>
          </a:xfr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txBody>
          <a:bodyPr anchor="ctr">
            <a:normAutofit fontScale="85000" lnSpcReduction="20000"/>
          </a:bodyPr>
          <a:lstStyle/>
          <a:p>
            <a:pPr marL="0" indent="0">
              <a:buNone/>
            </a:pPr>
            <a:endParaRPr kumimoji="1" lang="en-US" altLang="ja-JP" b="1" dirty="0">
              <a:latin typeface="メイリオ" pitchFamily="50" charset="-128"/>
              <a:ea typeface="メイリオ" pitchFamily="50" charset="-128"/>
            </a:endParaRPr>
          </a:p>
          <a:p>
            <a:pPr marL="0" indent="0">
              <a:buNone/>
            </a:pPr>
            <a:r>
              <a:rPr lang="ja-JP" altLang="en-US" b="1" dirty="0">
                <a:latin typeface="メイリオ" pitchFamily="50" charset="-128"/>
                <a:ea typeface="メイリオ" pitchFamily="50" charset="-128"/>
              </a:rPr>
              <a:t>令和４</a:t>
            </a:r>
            <a:r>
              <a:rPr kumimoji="1" lang="ja-JP" altLang="en-US" b="1" dirty="0">
                <a:latin typeface="メイリオ" pitchFamily="50" charset="-128"/>
                <a:ea typeface="メイリオ" pitchFamily="50" charset="-128"/>
              </a:rPr>
              <a:t>年度の労働基準監督署（全国）が実施した監督指導</a:t>
            </a:r>
            <a:endParaRPr kumimoji="1" lang="en-US" altLang="ja-JP" b="1" dirty="0">
              <a:latin typeface="メイリオ" pitchFamily="50" charset="-128"/>
              <a:ea typeface="メイリオ" pitchFamily="50" charset="-128"/>
            </a:endParaRPr>
          </a:p>
          <a:p>
            <a:pPr marL="0" indent="0" algn="ctr">
              <a:lnSpc>
                <a:spcPct val="120000"/>
              </a:lnSpc>
              <a:buNone/>
            </a:pPr>
            <a:r>
              <a:rPr lang="ja-JP" altLang="en-US" b="1" dirty="0">
                <a:latin typeface="メイリオ" pitchFamily="50" charset="-128"/>
                <a:ea typeface="メイリオ" pitchFamily="50" charset="-128"/>
              </a:rPr>
              <a:t>実施件数３</a:t>
            </a:r>
            <a:r>
              <a:rPr lang="en-US" altLang="ja-JP" b="1" dirty="0">
                <a:latin typeface="メイリオ" pitchFamily="50" charset="-128"/>
                <a:ea typeface="メイリオ" pitchFamily="50" charset="-128"/>
              </a:rPr>
              <a:t>3,218</a:t>
            </a:r>
            <a:r>
              <a:rPr lang="ja-JP" altLang="en-US" b="1" dirty="0">
                <a:latin typeface="メイリオ" pitchFamily="50" charset="-128"/>
                <a:ea typeface="メイリオ" pitchFamily="50" charset="-128"/>
              </a:rPr>
              <a:t>事業場、違法な時間外労働は</a:t>
            </a:r>
            <a:r>
              <a:rPr lang="en-US" altLang="ja-JP" b="1" dirty="0">
                <a:latin typeface="メイリオ" pitchFamily="50" charset="-128"/>
                <a:ea typeface="メイリオ" pitchFamily="50" charset="-128"/>
              </a:rPr>
              <a:t>14,147</a:t>
            </a:r>
            <a:r>
              <a:rPr lang="ja-JP" altLang="en-US" b="1" dirty="0">
                <a:latin typeface="メイリオ" pitchFamily="50" charset="-128"/>
                <a:ea typeface="メイリオ" pitchFamily="50" charset="-128"/>
              </a:rPr>
              <a:t>事業場</a:t>
            </a:r>
            <a:endParaRPr lang="en-US" altLang="ja-JP" b="1" dirty="0">
              <a:latin typeface="メイリオ" pitchFamily="50" charset="-128"/>
              <a:ea typeface="メイリオ" pitchFamily="50" charset="-128"/>
            </a:endParaRPr>
          </a:p>
          <a:p>
            <a:pPr marL="0" indent="0">
              <a:buNone/>
            </a:pPr>
            <a:r>
              <a:rPr lang="ja-JP" altLang="en-US" b="1" dirty="0">
                <a:latin typeface="メイリオ" pitchFamily="50" charset="-128"/>
                <a:ea typeface="メイリオ" pitchFamily="50" charset="-128"/>
              </a:rPr>
              <a:t>　</a:t>
            </a:r>
            <a:endParaRPr lang="en-US" altLang="ja-JP" b="1" dirty="0">
              <a:latin typeface="メイリオ" pitchFamily="50" charset="-128"/>
              <a:ea typeface="メイリオ" pitchFamily="50" charset="-128"/>
            </a:endParaRPr>
          </a:p>
          <a:p>
            <a:pPr marL="0" indent="0">
              <a:buNone/>
            </a:pPr>
            <a:r>
              <a:rPr lang="ja-JP" altLang="en-US" sz="2400" b="1" dirty="0">
                <a:latin typeface="メイリオ" pitchFamily="50" charset="-128"/>
                <a:ea typeface="メイリオ" pitchFamily="50" charset="-128"/>
              </a:rPr>
              <a:t>　　その他の主な違反内容</a:t>
            </a:r>
            <a:r>
              <a:rPr lang="ja-JP" altLang="en-US" b="1" dirty="0">
                <a:latin typeface="メイリオ" pitchFamily="50" charset="-128"/>
                <a:ea typeface="メイリオ" pitchFamily="50" charset="-128"/>
              </a:rPr>
              <a:t>　</a:t>
            </a:r>
            <a:endParaRPr lang="en-US" altLang="ja-JP" b="1" dirty="0">
              <a:latin typeface="メイリオ" pitchFamily="50" charset="-128"/>
              <a:ea typeface="メイリオ" pitchFamily="50" charset="-128"/>
            </a:endParaRPr>
          </a:p>
          <a:p>
            <a:pPr marL="0" indent="0">
              <a:buNone/>
            </a:pPr>
            <a:r>
              <a:rPr lang="ja-JP" altLang="en-US" b="1" dirty="0">
                <a:latin typeface="メイリオ" pitchFamily="50" charset="-128"/>
                <a:ea typeface="メイリオ" pitchFamily="50" charset="-128"/>
              </a:rPr>
              <a:t>　　・賃金不払残業があったもの　　　　　　　　  </a:t>
            </a:r>
            <a:r>
              <a:rPr lang="en-US" altLang="ja-JP" b="1" dirty="0">
                <a:latin typeface="メイリオ" pitchFamily="50" charset="-128"/>
                <a:ea typeface="メイリオ" pitchFamily="50" charset="-128"/>
              </a:rPr>
              <a:t>3,006</a:t>
            </a:r>
            <a:r>
              <a:rPr lang="ja-JP" altLang="en-US" b="1" dirty="0">
                <a:latin typeface="メイリオ" pitchFamily="50" charset="-128"/>
                <a:ea typeface="メイリオ" pitchFamily="50" charset="-128"/>
              </a:rPr>
              <a:t>事業場　</a:t>
            </a:r>
            <a:r>
              <a:rPr lang="en-US" altLang="ja-JP" sz="1900" b="1" dirty="0">
                <a:latin typeface="メイリオ" pitchFamily="50" charset="-128"/>
                <a:ea typeface="メイリオ" pitchFamily="50" charset="-128"/>
              </a:rPr>
              <a:t>9.0%</a:t>
            </a:r>
          </a:p>
          <a:p>
            <a:pPr marL="0" indent="0">
              <a:buNone/>
            </a:pPr>
            <a:r>
              <a:rPr kumimoji="1" lang="ja-JP" altLang="en-US" b="1" dirty="0">
                <a:latin typeface="メイリオ" pitchFamily="50" charset="-128"/>
                <a:ea typeface="メイリオ" pitchFamily="50" charset="-128"/>
              </a:rPr>
              <a:t>　　・過重労働による健康障害防止措置が未実施　</a:t>
            </a:r>
            <a:r>
              <a:rPr lang="ja-JP" altLang="en-US" b="1" dirty="0">
                <a:latin typeface="メイリオ" pitchFamily="50" charset="-128"/>
                <a:ea typeface="メイリオ" pitchFamily="50" charset="-128"/>
              </a:rPr>
              <a:t>  </a:t>
            </a:r>
            <a:r>
              <a:rPr lang="en-US" altLang="ja-JP" b="1" dirty="0">
                <a:latin typeface="メイリオ" pitchFamily="50" charset="-128"/>
                <a:ea typeface="メイリオ" pitchFamily="50" charset="-128"/>
              </a:rPr>
              <a:t>8</a:t>
            </a:r>
            <a:r>
              <a:rPr kumimoji="1" lang="en-US" altLang="ja-JP" b="1" dirty="0">
                <a:latin typeface="メイリオ" pitchFamily="50" charset="-128"/>
                <a:ea typeface="メイリオ" pitchFamily="50" charset="-128"/>
              </a:rPr>
              <a:t>,852</a:t>
            </a:r>
            <a:r>
              <a:rPr kumimoji="1" lang="ja-JP" altLang="en-US" b="1" dirty="0">
                <a:latin typeface="メイリオ" pitchFamily="50" charset="-128"/>
                <a:ea typeface="メイリオ" pitchFamily="50" charset="-128"/>
              </a:rPr>
              <a:t>事業場  </a:t>
            </a:r>
            <a:r>
              <a:rPr lang="en-US" altLang="ja-JP" sz="1800" b="1" dirty="0">
                <a:latin typeface="メイリオ" pitchFamily="50" charset="-128"/>
                <a:ea typeface="メイリオ" pitchFamily="50" charset="-128"/>
              </a:rPr>
              <a:t>26</a:t>
            </a:r>
            <a:r>
              <a:rPr kumimoji="1" lang="en-US" altLang="ja-JP" sz="1800" b="1" dirty="0">
                <a:latin typeface="メイリオ" pitchFamily="50" charset="-128"/>
                <a:ea typeface="メイリオ" pitchFamily="50" charset="-128"/>
              </a:rPr>
              <a:t>.6%</a:t>
            </a:r>
          </a:p>
          <a:p>
            <a:pPr marL="0" indent="0">
              <a:buNone/>
            </a:pPr>
            <a:r>
              <a:rPr lang="ja-JP" altLang="en-US" b="1" dirty="0">
                <a:latin typeface="メイリオ" pitchFamily="50" charset="-128"/>
                <a:ea typeface="メイリオ" pitchFamily="50" charset="-128"/>
              </a:rPr>
              <a:t>　  </a:t>
            </a:r>
            <a:r>
              <a:rPr lang="ja-JP" altLang="en-US" sz="2400" b="1" dirty="0">
                <a:latin typeface="メイリオ" pitchFamily="50" charset="-128"/>
                <a:ea typeface="メイリオ" pitchFamily="50" charset="-128"/>
              </a:rPr>
              <a:t>指導票の交付</a:t>
            </a:r>
            <a:endParaRPr lang="en-US" altLang="ja-JP" sz="2400" b="1" dirty="0">
              <a:latin typeface="メイリオ" pitchFamily="50" charset="-128"/>
              <a:ea typeface="メイリオ" pitchFamily="50" charset="-128"/>
            </a:endParaRPr>
          </a:p>
          <a:p>
            <a:pPr marL="0" indent="0">
              <a:buNone/>
            </a:pPr>
            <a:r>
              <a:rPr lang="ja-JP" altLang="en-US" b="1" dirty="0">
                <a:latin typeface="メイリオ" pitchFamily="50" charset="-128"/>
                <a:ea typeface="メイリオ" pitchFamily="50" charset="-128"/>
              </a:rPr>
              <a:t>　　・</a:t>
            </a:r>
            <a:r>
              <a:rPr kumimoji="1" lang="ja-JP" altLang="en-US" b="1" dirty="0">
                <a:latin typeface="メイリオ" pitchFamily="50" charset="-128"/>
                <a:ea typeface="メイリオ" pitchFamily="50" charset="-128"/>
              </a:rPr>
              <a:t>過重労働による健康障害防止措置が不十分　 </a:t>
            </a:r>
            <a:r>
              <a:rPr kumimoji="1" lang="en-US" altLang="ja-JP" b="1" dirty="0">
                <a:latin typeface="メイリオ" pitchFamily="50" charset="-128"/>
                <a:ea typeface="メイリオ" pitchFamily="50" charset="-128"/>
              </a:rPr>
              <a:t>13,296</a:t>
            </a:r>
            <a:r>
              <a:rPr kumimoji="1" lang="ja-JP" altLang="en-US" b="1" dirty="0">
                <a:latin typeface="メイリオ" pitchFamily="50" charset="-128"/>
                <a:ea typeface="メイリオ" pitchFamily="50" charset="-128"/>
              </a:rPr>
              <a:t>事業場  </a:t>
            </a:r>
            <a:r>
              <a:rPr kumimoji="1" lang="en-US" altLang="ja-JP" sz="1800" b="1" dirty="0">
                <a:latin typeface="メイリオ" pitchFamily="50" charset="-128"/>
                <a:ea typeface="メイリオ" pitchFamily="50" charset="-128"/>
              </a:rPr>
              <a:t>40.0%</a:t>
            </a:r>
          </a:p>
          <a:p>
            <a:pPr marL="0" indent="0">
              <a:buNone/>
            </a:pPr>
            <a:r>
              <a:rPr lang="ja-JP" altLang="en-US" b="1" dirty="0">
                <a:latin typeface="メイリオ" pitchFamily="50" charset="-128"/>
                <a:ea typeface="メイリオ" pitchFamily="50" charset="-128"/>
              </a:rPr>
              <a:t>　　・労働時間の把握が不適正　　                        </a:t>
            </a:r>
            <a:r>
              <a:rPr lang="en-US" altLang="ja-JP" b="1" dirty="0">
                <a:latin typeface="メイリオ" pitchFamily="50" charset="-128"/>
                <a:ea typeface="メイリオ" pitchFamily="50" charset="-128"/>
              </a:rPr>
              <a:t>6,069</a:t>
            </a:r>
            <a:r>
              <a:rPr lang="ja-JP" altLang="en-US" b="1" dirty="0">
                <a:latin typeface="メイリオ" pitchFamily="50" charset="-128"/>
                <a:ea typeface="メイリオ" pitchFamily="50" charset="-128"/>
              </a:rPr>
              <a:t>事業場  </a:t>
            </a:r>
            <a:r>
              <a:rPr lang="en-US" altLang="ja-JP" sz="1800" b="1" dirty="0">
                <a:latin typeface="メイリオ" pitchFamily="50" charset="-128"/>
                <a:ea typeface="メイリオ" pitchFamily="50" charset="-128"/>
              </a:rPr>
              <a:t>18.3%</a:t>
            </a:r>
          </a:p>
          <a:p>
            <a:pPr marL="0" indent="0">
              <a:buNone/>
            </a:pPr>
            <a:r>
              <a:rPr kumimoji="1" lang="ja-JP" altLang="en-US" b="1" dirty="0">
                <a:latin typeface="メイリオ" pitchFamily="50" charset="-128"/>
                <a:ea typeface="メイリオ" pitchFamily="50" charset="-128"/>
              </a:rPr>
              <a:t>　　</a:t>
            </a:r>
            <a:endParaRPr kumimoji="1" lang="ja-JP" altLang="en-US" dirty="0"/>
          </a:p>
        </p:txBody>
      </p:sp>
      <p:sp>
        <p:nvSpPr>
          <p:cNvPr id="2" name="タイトル 1">
            <a:extLst>
              <a:ext uri="{FF2B5EF4-FFF2-40B4-BE49-F238E27FC236}">
                <a16:creationId xmlns:a16="http://schemas.microsoft.com/office/drawing/2014/main" id="{3D35F3FF-BE2A-419C-A655-53A50AA9EB86}"/>
              </a:ext>
            </a:extLst>
          </p:cNvPr>
          <p:cNvSpPr>
            <a:spLocks noGrp="1"/>
          </p:cNvSpPr>
          <p:nvPr>
            <p:ph type="title"/>
          </p:nvPr>
        </p:nvSpPr>
        <p:spPr>
          <a:xfrm>
            <a:off x="838200" y="365126"/>
            <a:ext cx="9946341" cy="1064720"/>
          </a:xfrm>
        </p:spPr>
        <p:txBody>
          <a:bodyPr>
            <a:normAutofit/>
          </a:bodyPr>
          <a:lstStyle/>
          <a:p>
            <a:r>
              <a:rPr lang="ja" altLang="en-US" sz="2400" b="1" dirty="0">
                <a:latin typeface="メイリオ" pitchFamily="50" charset="-128"/>
                <a:ea typeface="メイリオ" pitchFamily="50" charset="-128"/>
              </a:rPr>
              <a:t>＜参考＞</a:t>
            </a:r>
            <a:r>
              <a:rPr lang="ja-JP" altLang="en-US" sz="2400" b="1" dirty="0">
                <a:latin typeface="メイリオ" pitchFamily="50" charset="-128"/>
                <a:ea typeface="メイリオ" pitchFamily="50" charset="-128"/>
              </a:rPr>
              <a:t>長時間労働が疑われる事業場に対する監督指導</a:t>
            </a:r>
            <a:r>
              <a:rPr lang="ja" altLang="en-US" sz="2400" b="1" dirty="0">
                <a:latin typeface="メイリオ" pitchFamily="50" charset="-128"/>
                <a:ea typeface="メイリオ" pitchFamily="50" charset="-128"/>
              </a:rPr>
              <a:t>の内訳</a:t>
            </a:r>
            <a:endParaRPr kumimoji="1" lang="ja-JP" altLang="en-US" sz="2400" b="1" dirty="0">
              <a:latin typeface="メイリオ" pitchFamily="50" charset="-128"/>
              <a:ea typeface="メイリオ" pitchFamily="50" charset="-128"/>
            </a:endParaRPr>
          </a:p>
        </p:txBody>
      </p:sp>
      <p:sp>
        <p:nvSpPr>
          <p:cNvPr id="13" name="テキスト ボックス 12">
            <a:extLst>
              <a:ext uri="{FF2B5EF4-FFF2-40B4-BE49-F238E27FC236}">
                <a16:creationId xmlns:a16="http://schemas.microsoft.com/office/drawing/2014/main" id="{D89E5274-B9FD-4532-9CE5-F04E5E90E960}"/>
              </a:ext>
            </a:extLst>
          </p:cNvPr>
          <p:cNvSpPr txBox="1"/>
          <p:nvPr/>
        </p:nvSpPr>
        <p:spPr>
          <a:xfrm>
            <a:off x="733521" y="1302343"/>
            <a:ext cx="5001000" cy="461665"/>
          </a:xfrm>
          <a:prstGeom prst="rect">
            <a:avLst/>
          </a:prstGeom>
          <a:noFill/>
        </p:spPr>
        <p:txBody>
          <a:bodyPr wrap="square" rtlCol="0">
            <a:spAutoFit/>
          </a:bodyPr>
          <a:lstStyle/>
          <a:p>
            <a:r>
              <a:rPr lang="ja-JP" altLang="en-US" sz="2400" b="1" dirty="0">
                <a:latin typeface="メイリオ" pitchFamily="50" charset="-128"/>
                <a:ea typeface="メイリオ" pitchFamily="50" charset="-128"/>
              </a:rPr>
              <a:t>指導結果について</a:t>
            </a:r>
            <a:r>
              <a:rPr kumimoji="1" lang="en-US" altLang="ja-JP" sz="2400" b="1" dirty="0">
                <a:latin typeface="メイリオ" pitchFamily="50" charset="-128"/>
                <a:ea typeface="メイリオ" pitchFamily="50" charset="-128"/>
              </a:rPr>
              <a:t>…</a:t>
            </a:r>
            <a:endParaRPr kumimoji="1" lang="ja-JP" altLang="en-US" sz="2400" b="1" dirty="0">
              <a:latin typeface="メイリオ" pitchFamily="50" charset="-128"/>
              <a:ea typeface="メイリオ" pitchFamily="50" charset="-128"/>
            </a:endParaRPr>
          </a:p>
        </p:txBody>
      </p:sp>
      <p:sp>
        <p:nvSpPr>
          <p:cNvPr id="8" name="正方形/長方形 7">
            <a:extLst>
              <a:ext uri="{FF2B5EF4-FFF2-40B4-BE49-F238E27FC236}">
                <a16:creationId xmlns:a16="http://schemas.microsoft.com/office/drawing/2014/main" id="{CBFC6BC5-2D76-4A6A-AB84-06FC6DB58EF2}"/>
              </a:ext>
            </a:extLst>
          </p:cNvPr>
          <p:cNvSpPr/>
          <p:nvPr/>
        </p:nvSpPr>
        <p:spPr>
          <a:xfrm>
            <a:off x="1601417" y="2467389"/>
            <a:ext cx="9144000" cy="57720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EE2C0DF-AF17-48C2-AF3B-EDDFD7E660DC}"/>
              </a:ext>
            </a:extLst>
          </p:cNvPr>
          <p:cNvSpPr txBox="1"/>
          <p:nvPr/>
        </p:nvSpPr>
        <p:spPr>
          <a:xfrm>
            <a:off x="8909560" y="1068607"/>
            <a:ext cx="3710609" cy="646331"/>
          </a:xfrm>
          <a:prstGeom prst="rect">
            <a:avLst/>
          </a:prstGeom>
          <a:noFill/>
        </p:spPr>
        <p:txBody>
          <a:bodyPr wrap="square" rtlCol="0">
            <a:spAutoFit/>
          </a:bodyPr>
          <a:lstStyle/>
          <a:p>
            <a:r>
              <a:rPr kumimoji="1" lang="ja-JP" altLang="en-US" b="1" dirty="0">
                <a:latin typeface="メイリオ" pitchFamily="50" charset="-128"/>
                <a:ea typeface="メイリオ" pitchFamily="50" charset="-128"/>
              </a:rPr>
              <a:t>厚生労働省発表（</a:t>
            </a:r>
            <a:r>
              <a:rPr lang="ja-JP" altLang="en-US" b="1" dirty="0">
                <a:latin typeface="メイリオ" pitchFamily="50" charset="-128"/>
                <a:ea typeface="メイリオ" pitchFamily="50" charset="-128"/>
              </a:rPr>
              <a:t>Ｒ</a:t>
            </a:r>
            <a:r>
              <a:rPr lang="en-US" altLang="ja-JP" b="1" dirty="0">
                <a:latin typeface="メイリオ" pitchFamily="50" charset="-128"/>
                <a:ea typeface="メイリオ" pitchFamily="50" charset="-128"/>
              </a:rPr>
              <a:t>5</a:t>
            </a:r>
            <a:r>
              <a:rPr kumimoji="1" lang="en-US" altLang="ja-JP" b="1" dirty="0">
                <a:latin typeface="メイリオ" pitchFamily="50" charset="-128"/>
                <a:ea typeface="メイリオ" pitchFamily="50" charset="-128"/>
              </a:rPr>
              <a:t>.8.3)</a:t>
            </a:r>
            <a:r>
              <a:rPr kumimoji="1" lang="ja-JP" altLang="en-US" b="1" dirty="0">
                <a:latin typeface="メイリオ" pitchFamily="50" charset="-128"/>
                <a:ea typeface="メイリオ" pitchFamily="50" charset="-128"/>
              </a:rPr>
              <a:t>　</a:t>
            </a:r>
            <a:r>
              <a:rPr kumimoji="1" lang="en-US" altLang="ja-JP" b="1" dirty="0">
                <a:latin typeface="メイリオ" pitchFamily="50" charset="-128"/>
                <a:ea typeface="メイリオ" pitchFamily="50" charset="-128"/>
              </a:rPr>
              <a:t>Press</a:t>
            </a:r>
            <a:r>
              <a:rPr kumimoji="1" lang="ja-JP" altLang="en-US" b="1" dirty="0">
                <a:latin typeface="メイリオ" pitchFamily="50" charset="-128"/>
                <a:ea typeface="メイリオ" pitchFamily="50" charset="-128"/>
              </a:rPr>
              <a:t>　</a:t>
            </a:r>
            <a:r>
              <a:rPr kumimoji="1" lang="en-US" altLang="ja-JP" b="1" dirty="0">
                <a:latin typeface="メイリオ" pitchFamily="50" charset="-128"/>
                <a:ea typeface="メイリオ" pitchFamily="50" charset="-128"/>
              </a:rPr>
              <a:t>Release</a:t>
            </a:r>
            <a:r>
              <a:rPr kumimoji="1" lang="ja-JP" altLang="en-US" b="1" dirty="0">
                <a:latin typeface="メイリオ" pitchFamily="50" charset="-128"/>
                <a:ea typeface="メイリオ" pitchFamily="50" charset="-128"/>
              </a:rPr>
              <a:t>　より</a:t>
            </a:r>
          </a:p>
        </p:txBody>
      </p:sp>
      <p:sp>
        <p:nvSpPr>
          <p:cNvPr id="7" name="テキスト ボックス 6"/>
          <p:cNvSpPr txBox="1"/>
          <p:nvPr/>
        </p:nvSpPr>
        <p:spPr>
          <a:xfrm>
            <a:off x="9720000" y="360000"/>
            <a:ext cx="1901333" cy="369332"/>
          </a:xfrm>
          <a:prstGeom prst="rect">
            <a:avLst/>
          </a:prstGeom>
          <a:noFill/>
        </p:spPr>
        <p:txBody>
          <a:bodyPr wrap="square" rtlCol="0">
            <a:spAutoFit/>
          </a:bodyPr>
          <a:lstStyle/>
          <a:p>
            <a:r>
              <a:rPr kumimoji="1" lang="ja-JP" altLang="en-US" dirty="0"/>
              <a:t>補足説明資料</a:t>
            </a:r>
            <a:r>
              <a:rPr kumimoji="1" lang="en-US" altLang="ja-JP" dirty="0"/>
              <a:t>-</a:t>
            </a:r>
            <a:r>
              <a:rPr lang="ja-JP" altLang="en-US" dirty="0"/>
              <a:t>２</a:t>
            </a:r>
            <a:endParaRPr kumimoji="1" lang="ja-JP" altLang="en-US" dirty="0"/>
          </a:p>
        </p:txBody>
      </p:sp>
      <p:sp>
        <p:nvSpPr>
          <p:cNvPr id="4" name="フッター プレースホルダー 3">
            <a:extLst>
              <a:ext uri="{FF2B5EF4-FFF2-40B4-BE49-F238E27FC236}">
                <a16:creationId xmlns:a16="http://schemas.microsoft.com/office/drawing/2014/main" id="{45B59157-315F-4FDE-A2DB-F4B18ABB9943}"/>
              </a:ext>
            </a:extLst>
          </p:cNvPr>
          <p:cNvSpPr>
            <a:spLocks noGrp="1"/>
          </p:cNvSpPr>
          <p:nvPr>
            <p:ph type="ftr" sz="quarter" idx="11"/>
          </p:nvPr>
        </p:nvSpPr>
        <p:spPr/>
        <p:txBody>
          <a:bodyPr/>
          <a:lstStyle/>
          <a:p>
            <a:r>
              <a:rPr kumimoji="1" lang="ja-JP" altLang="en-US"/>
              <a:t>かやね社会保険労務士事務所・あすの行政書士事務所</a:t>
            </a:r>
          </a:p>
        </p:txBody>
      </p:sp>
      <p:sp>
        <p:nvSpPr>
          <p:cNvPr id="6" name="スライド番号プレースホルダー 5">
            <a:extLst>
              <a:ext uri="{FF2B5EF4-FFF2-40B4-BE49-F238E27FC236}">
                <a16:creationId xmlns:a16="http://schemas.microsoft.com/office/drawing/2014/main" id="{F58CED40-F359-4AE4-B068-D37C9B858412}"/>
              </a:ext>
            </a:extLst>
          </p:cNvPr>
          <p:cNvSpPr>
            <a:spLocks noGrp="1"/>
          </p:cNvSpPr>
          <p:nvPr>
            <p:ph type="sldNum" sz="quarter" idx="12"/>
          </p:nvPr>
        </p:nvSpPr>
        <p:spPr/>
        <p:txBody>
          <a:bodyPr/>
          <a:lstStyle/>
          <a:p>
            <a:fld id="{73A75EB7-7193-4235-85C9-A4D38840F4E9}" type="slidenum">
              <a:rPr kumimoji="1" lang="ja-JP" altLang="en-US" smtClean="0"/>
              <a:t>3</a:t>
            </a:fld>
            <a:endParaRPr kumimoji="1" lang="ja-JP" altLang="en-US"/>
          </a:p>
        </p:txBody>
      </p:sp>
      <p:sp>
        <p:nvSpPr>
          <p:cNvPr id="9" name="吹き出し: 円形 8">
            <a:extLst>
              <a:ext uri="{FF2B5EF4-FFF2-40B4-BE49-F238E27FC236}">
                <a16:creationId xmlns:a16="http://schemas.microsoft.com/office/drawing/2014/main" id="{90DDA2CC-56EF-4B3E-8FA1-9ECA6037BE87}"/>
              </a:ext>
            </a:extLst>
          </p:cNvPr>
          <p:cNvSpPr/>
          <p:nvPr/>
        </p:nvSpPr>
        <p:spPr>
          <a:xfrm rot="10346892">
            <a:off x="8602393" y="3148205"/>
            <a:ext cx="1909293" cy="590488"/>
          </a:xfrm>
          <a:prstGeom prst="wedgeEllipseCallout">
            <a:avLst>
              <a:gd name="adj1" fmla="val 35709"/>
              <a:gd name="adj2" fmla="val 86392"/>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FD3AE318-EF90-4674-A97C-3EDEA3F9E5B9}"/>
              </a:ext>
            </a:extLst>
          </p:cNvPr>
          <p:cNvSpPr txBox="1"/>
          <p:nvPr/>
        </p:nvSpPr>
        <p:spPr>
          <a:xfrm>
            <a:off x="8797614" y="3242802"/>
            <a:ext cx="1962151" cy="400110"/>
          </a:xfrm>
          <a:prstGeom prst="rect">
            <a:avLst/>
          </a:prstGeom>
          <a:noFill/>
        </p:spPr>
        <p:txBody>
          <a:bodyPr wrap="square" rtlCol="0">
            <a:spAutoFit/>
          </a:bodyPr>
          <a:lstStyle/>
          <a:p>
            <a:r>
              <a:rPr lang="ja-JP" altLang="en-US" sz="2000" b="1" dirty="0">
                <a:solidFill>
                  <a:srgbClr val="FF0000"/>
                </a:solidFill>
              </a:rPr>
              <a:t>違反率</a:t>
            </a:r>
            <a:r>
              <a:rPr lang="en-US" altLang="ja-JP" sz="2000" b="1" dirty="0">
                <a:solidFill>
                  <a:srgbClr val="FF0000"/>
                </a:solidFill>
              </a:rPr>
              <a:t>42.6</a:t>
            </a:r>
            <a:r>
              <a:rPr lang="ja-JP" altLang="en-US" sz="2000" b="1" dirty="0">
                <a:solidFill>
                  <a:srgbClr val="FF0000"/>
                </a:solidFill>
              </a:rPr>
              <a:t>％</a:t>
            </a:r>
            <a:endParaRPr kumimoji="1" lang="ja-JP" altLang="en-US" sz="2000" b="1" dirty="0">
              <a:solidFill>
                <a:srgbClr val="FF0000"/>
              </a:solidFill>
            </a:endParaRPr>
          </a:p>
        </p:txBody>
      </p:sp>
      <p:pic>
        <p:nvPicPr>
          <p:cNvPr id="16" name="図 15">
            <a:extLst>
              <a:ext uri="{FF2B5EF4-FFF2-40B4-BE49-F238E27FC236}">
                <a16:creationId xmlns:a16="http://schemas.microsoft.com/office/drawing/2014/main" id="{9F006EF7-225B-C496-DD6D-A2EB093461A7}"/>
              </a:ext>
            </a:extLst>
          </p:cNvPr>
          <p:cNvPicPr>
            <a:picLocks noChangeAspect="1"/>
          </p:cNvPicPr>
          <p:nvPr/>
        </p:nvPicPr>
        <p:blipFill>
          <a:blip r:embed="rId3"/>
          <a:stretch>
            <a:fillRect/>
          </a:stretch>
        </p:blipFill>
        <p:spPr>
          <a:xfrm>
            <a:off x="9733612" y="1667641"/>
            <a:ext cx="1990325" cy="873452"/>
          </a:xfrm>
          <a:prstGeom prst="rect">
            <a:avLst/>
          </a:prstGeom>
          <a:ln w="12700">
            <a:solidFill>
              <a:schemeClr val="tx1"/>
            </a:solidFill>
          </a:ln>
        </p:spPr>
      </p:pic>
    </p:spTree>
    <p:extLst>
      <p:ext uri="{BB962C8B-B14F-4D97-AF65-F5344CB8AC3E}">
        <p14:creationId xmlns:p14="http://schemas.microsoft.com/office/powerpoint/2010/main" val="3808609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926789CF-9ACB-4441-AD36-C2A264FAF601}"/>
              </a:ext>
            </a:extLst>
          </p:cNvPr>
          <p:cNvSpPr>
            <a:spLocks noGrp="1"/>
          </p:cNvSpPr>
          <p:nvPr>
            <p:ph type="ftr" sz="quarter" idx="11"/>
          </p:nvPr>
        </p:nvSpPr>
        <p:spPr>
          <a:xfrm>
            <a:off x="4147930" y="6492875"/>
            <a:ext cx="4114800" cy="365125"/>
          </a:xfrm>
        </p:spPr>
        <p:txBody>
          <a:bodyPr/>
          <a:lstStyle/>
          <a:p>
            <a:r>
              <a:rPr kumimoji="1" lang="ja-JP" altLang="en-US"/>
              <a:t>かやね社会保険労務士事務所・あすの行政書士事務所</a:t>
            </a:r>
            <a:endParaRPr kumimoji="1" lang="ja-JP" altLang="en-US" dirty="0"/>
          </a:p>
        </p:txBody>
      </p:sp>
      <p:cxnSp>
        <p:nvCxnSpPr>
          <p:cNvPr id="5" name="直線コネクタ 4" descr="かやね社会保険労務士事務所">
            <a:extLst>
              <a:ext uri="{FF2B5EF4-FFF2-40B4-BE49-F238E27FC236}">
                <a16:creationId xmlns:a16="http://schemas.microsoft.com/office/drawing/2014/main" id="{99C1DD3F-892F-E96D-A27E-6DD8AE1397DD}"/>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85598147-0667-6D9C-93E1-D38E2B991D40}"/>
              </a:ext>
            </a:extLst>
          </p:cNvPr>
          <p:cNvSpPr txBox="1"/>
          <p:nvPr/>
        </p:nvSpPr>
        <p:spPr>
          <a:xfrm>
            <a:off x="539999" y="216000"/>
            <a:ext cx="4327275"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8</a:t>
            </a:r>
            <a:r>
              <a:rPr lang="ja-JP" altLang="en-US" sz="2800" dirty="0">
                <a:latin typeface="Meiryo UI" panose="020B0604030504040204" pitchFamily="50" charset="-128"/>
                <a:ea typeface="Meiryo UI" panose="020B0604030504040204" pitchFamily="50" charset="-128"/>
              </a:rPr>
              <a:t>．主な変形労働時間制</a:t>
            </a:r>
            <a:endParaRPr kumimoji="1" lang="ja-JP" altLang="en-US" sz="2800" dirty="0">
              <a:latin typeface="Meiryo UI" panose="020B0604030504040204" pitchFamily="50" charset="-128"/>
              <a:ea typeface="Meiryo UI" panose="020B0604030504040204" pitchFamily="50" charset="-128"/>
            </a:endParaRPr>
          </a:p>
        </p:txBody>
      </p:sp>
      <p:sp>
        <p:nvSpPr>
          <p:cNvPr id="8" name="タイトル 1">
            <a:extLst>
              <a:ext uri="{FF2B5EF4-FFF2-40B4-BE49-F238E27FC236}">
                <a16:creationId xmlns:a16="http://schemas.microsoft.com/office/drawing/2014/main" id="{14201B4F-3FCD-E4A3-4B73-E2EE999BB31E}"/>
              </a:ext>
            </a:extLst>
          </p:cNvPr>
          <p:cNvSpPr txBox="1">
            <a:spLocks/>
          </p:cNvSpPr>
          <p:nvPr/>
        </p:nvSpPr>
        <p:spPr>
          <a:xfrm>
            <a:off x="864000" y="812175"/>
            <a:ext cx="8653626" cy="4209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a:latin typeface="Meiryo UI" panose="020B0604030504040204" pitchFamily="50" charset="-128"/>
                <a:ea typeface="Meiryo UI" panose="020B0604030504040204" pitchFamily="50" charset="-128"/>
              </a:rPr>
              <a:t>弾力的な労働時間制度（令和５年就労条件総合調査　結果の概況）</a:t>
            </a:r>
          </a:p>
        </p:txBody>
      </p:sp>
      <p:sp>
        <p:nvSpPr>
          <p:cNvPr id="10" name="コンテンツ プレースホルダー 2">
            <a:extLst>
              <a:ext uri="{FF2B5EF4-FFF2-40B4-BE49-F238E27FC236}">
                <a16:creationId xmlns:a16="http://schemas.microsoft.com/office/drawing/2014/main" id="{0997EB36-3254-D7C8-AC63-4ABA5C6B79F1}"/>
              </a:ext>
            </a:extLst>
          </p:cNvPr>
          <p:cNvSpPr>
            <a:spLocks noGrp="1"/>
          </p:cNvSpPr>
          <p:nvPr>
            <p:ph idx="1"/>
          </p:nvPr>
        </p:nvSpPr>
        <p:spPr>
          <a:xfrm>
            <a:off x="504826" y="1287600"/>
            <a:ext cx="11601450" cy="5217975"/>
          </a:xfrm>
        </p:spPr>
        <p:txBody>
          <a:bodyPr>
            <a:normAutofit fontScale="25000" lnSpcReduction="20000"/>
          </a:bodyPr>
          <a:lstStyle/>
          <a:p>
            <a:pPr marL="0" indent="0">
              <a:buNone/>
            </a:pPr>
            <a:r>
              <a:rPr lang="ja-JP" altLang="en-US" sz="7200" i="0" dirty="0">
                <a:solidFill>
                  <a:srgbClr val="000000"/>
                </a:solidFill>
                <a:effectLst/>
                <a:latin typeface="Meiryo UI" panose="020B0604030504040204" pitchFamily="50" charset="-128"/>
                <a:ea typeface="Meiryo UI" panose="020B0604030504040204" pitchFamily="50" charset="-128"/>
              </a:rPr>
              <a:t>変形労働時間制を採用している企業割合</a:t>
            </a:r>
            <a:r>
              <a:rPr lang="en-US" altLang="ja-JP" sz="7200" i="0" dirty="0">
                <a:solidFill>
                  <a:srgbClr val="000000"/>
                </a:solidFill>
                <a:effectLst/>
                <a:latin typeface="Meiryo UI" panose="020B0604030504040204" pitchFamily="50" charset="-128"/>
                <a:ea typeface="Meiryo UI" panose="020B0604030504040204" pitchFamily="50" charset="-128"/>
              </a:rPr>
              <a:t>…</a:t>
            </a:r>
            <a:r>
              <a:rPr lang="en-US" altLang="ja-JP" sz="7200" dirty="0">
                <a:solidFill>
                  <a:srgbClr val="000000"/>
                </a:solidFill>
                <a:latin typeface="Meiryo UI" panose="020B0604030504040204" pitchFamily="50" charset="-128"/>
                <a:ea typeface="Meiryo UI" panose="020B0604030504040204" pitchFamily="50" charset="-128"/>
              </a:rPr>
              <a:t>59</a:t>
            </a:r>
            <a:r>
              <a:rPr lang="en-US" altLang="ja-JP" sz="7200" i="0" dirty="0">
                <a:solidFill>
                  <a:srgbClr val="000000"/>
                </a:solidFill>
                <a:effectLst/>
                <a:latin typeface="Meiryo UI" panose="020B0604030504040204" pitchFamily="50" charset="-128"/>
                <a:ea typeface="Meiryo UI" panose="020B0604030504040204" pitchFamily="50" charset="-128"/>
              </a:rPr>
              <a:t>.3</a:t>
            </a:r>
            <a:r>
              <a:rPr lang="ja-JP" altLang="en-US" sz="7200" i="0" dirty="0">
                <a:solidFill>
                  <a:srgbClr val="000000"/>
                </a:solidFill>
                <a:effectLst/>
                <a:latin typeface="Meiryo UI" panose="020B0604030504040204" pitchFamily="50" charset="-128"/>
                <a:ea typeface="Meiryo UI" panose="020B0604030504040204" pitchFamily="50" charset="-128"/>
              </a:rPr>
              <a:t>％</a:t>
            </a:r>
            <a:endParaRPr lang="en-US" altLang="ja-JP" sz="7200" i="0" dirty="0">
              <a:solidFill>
                <a:srgbClr val="000000"/>
              </a:solidFill>
              <a:effectLst/>
              <a:latin typeface="Meiryo UI" panose="020B0604030504040204" pitchFamily="50" charset="-128"/>
              <a:ea typeface="Meiryo UI" panose="020B0604030504040204" pitchFamily="50" charset="-128"/>
            </a:endParaRPr>
          </a:p>
          <a:p>
            <a:pPr marL="0" indent="0">
              <a:buNone/>
            </a:pPr>
            <a:r>
              <a:rPr lang="ja-JP" altLang="en-US" sz="7200" i="0" dirty="0">
                <a:solidFill>
                  <a:srgbClr val="000000"/>
                </a:solidFill>
                <a:effectLst/>
                <a:latin typeface="Meiryo UI" panose="020B0604030504040204" pitchFamily="50" charset="-128"/>
                <a:ea typeface="Meiryo UI" panose="020B0604030504040204" pitchFamily="50" charset="-128"/>
              </a:rPr>
              <a:t>変形労働時間制の適用を受ける労働者割合</a:t>
            </a:r>
            <a:r>
              <a:rPr lang="en-US" altLang="ja-JP" sz="7200" i="0" dirty="0">
                <a:solidFill>
                  <a:srgbClr val="000000"/>
                </a:solidFill>
                <a:effectLst/>
                <a:latin typeface="Meiryo UI" panose="020B0604030504040204" pitchFamily="50" charset="-128"/>
                <a:ea typeface="Meiryo UI" panose="020B0604030504040204" pitchFamily="50" charset="-128"/>
              </a:rPr>
              <a:t>…51.7</a:t>
            </a:r>
            <a:r>
              <a:rPr lang="ja-JP" altLang="en-US" sz="7200" i="0" dirty="0">
                <a:solidFill>
                  <a:srgbClr val="000000"/>
                </a:solidFill>
                <a:effectLst/>
                <a:latin typeface="Meiryo UI" panose="020B0604030504040204" pitchFamily="50" charset="-128"/>
                <a:ea typeface="Meiryo UI" panose="020B0604030504040204" pitchFamily="50" charset="-128"/>
              </a:rPr>
              <a:t>％　　　　　　　　</a:t>
            </a:r>
            <a:r>
              <a:rPr lang="ja-JP" altLang="en-US" sz="5600" i="0" dirty="0">
                <a:solidFill>
                  <a:srgbClr val="000000"/>
                </a:solidFill>
                <a:effectLst/>
                <a:latin typeface="Meiryo UI" panose="020B0604030504040204" pitchFamily="50" charset="-128"/>
                <a:ea typeface="Meiryo UI" panose="020B0604030504040204" pitchFamily="50" charset="-128"/>
              </a:rPr>
              <a:t>テキスト</a:t>
            </a:r>
            <a:r>
              <a:rPr lang="en-US" altLang="ja-JP" sz="5600" i="0" dirty="0">
                <a:solidFill>
                  <a:srgbClr val="000000"/>
                </a:solidFill>
                <a:effectLst/>
                <a:latin typeface="Meiryo UI" panose="020B0604030504040204" pitchFamily="50" charset="-128"/>
                <a:ea typeface="Meiryo UI" panose="020B0604030504040204" pitchFamily="50" charset="-128"/>
              </a:rPr>
              <a:t>P55</a:t>
            </a:r>
            <a:r>
              <a:rPr lang="ja-JP" altLang="en-US" sz="5600" i="0" dirty="0">
                <a:solidFill>
                  <a:srgbClr val="000000"/>
                </a:solidFill>
                <a:effectLst/>
                <a:latin typeface="Meiryo UI" panose="020B0604030504040204" pitchFamily="50" charset="-128"/>
                <a:ea typeface="Meiryo UI" panose="020B0604030504040204" pitchFamily="50" charset="-128"/>
              </a:rPr>
              <a:t>～</a:t>
            </a:r>
            <a:r>
              <a:rPr lang="en-US" altLang="ja-JP" sz="5600" i="0" dirty="0">
                <a:solidFill>
                  <a:srgbClr val="000000"/>
                </a:solidFill>
                <a:effectLst/>
                <a:latin typeface="Meiryo UI" panose="020B0604030504040204" pitchFamily="50" charset="-128"/>
                <a:ea typeface="Meiryo UI" panose="020B0604030504040204" pitchFamily="50" charset="-128"/>
              </a:rPr>
              <a:t>67</a:t>
            </a:r>
            <a:endParaRPr lang="ja-JP" altLang="en-US" sz="5600" dirty="0">
              <a:latin typeface="Meiryo UI" panose="020B0604030504040204" pitchFamily="50" charset="-128"/>
              <a:ea typeface="Meiryo UI" panose="020B0604030504040204" pitchFamily="50" charset="-128"/>
            </a:endParaRPr>
          </a:p>
          <a:p>
            <a:pPr marL="0" indent="0">
              <a:lnSpc>
                <a:spcPct val="20000"/>
              </a:lnSpc>
              <a:buNone/>
            </a:pPr>
            <a:endParaRPr kumimoji="1" lang="en-US" altLang="ja-JP" sz="7200" dirty="0">
              <a:latin typeface="Meiryo UI" panose="020B0604030504040204" pitchFamily="50" charset="-128"/>
              <a:ea typeface="Meiryo UI" panose="020B0604030504040204" pitchFamily="50" charset="-128"/>
            </a:endParaRPr>
          </a:p>
          <a:p>
            <a:pPr marL="0" indent="0">
              <a:buNone/>
            </a:pPr>
            <a:r>
              <a:rPr kumimoji="1" lang="ja-JP" altLang="en-US" sz="7200" dirty="0">
                <a:latin typeface="Meiryo UI" panose="020B0604030504040204" pitchFamily="50" charset="-128"/>
                <a:ea typeface="Meiryo UI" panose="020B0604030504040204" pitchFamily="50" charset="-128"/>
              </a:rPr>
              <a:t>◆</a:t>
            </a:r>
            <a:r>
              <a:rPr lang="ja-JP" altLang="en-US" sz="7200" i="0" dirty="0">
                <a:solidFill>
                  <a:srgbClr val="000000"/>
                </a:solidFill>
                <a:effectLst/>
                <a:latin typeface="Meiryo UI" panose="020B0604030504040204" pitchFamily="50" charset="-128"/>
                <a:ea typeface="Meiryo UI" panose="020B0604030504040204" pitchFamily="50" charset="-128"/>
              </a:rPr>
              <a:t>１か月単位の変形労働時間制を採用している企業</a:t>
            </a:r>
            <a:r>
              <a:rPr lang="en-US" altLang="ja-JP" sz="7200" i="0" dirty="0">
                <a:solidFill>
                  <a:srgbClr val="000000"/>
                </a:solidFill>
                <a:effectLst/>
                <a:latin typeface="Meiryo UI" panose="020B0604030504040204" pitchFamily="50" charset="-128"/>
                <a:ea typeface="Meiryo UI" panose="020B0604030504040204" pitchFamily="50" charset="-128"/>
              </a:rPr>
              <a:t>…24.0</a:t>
            </a:r>
            <a:r>
              <a:rPr lang="ja-JP" altLang="en-US" sz="7200" i="0" dirty="0">
                <a:solidFill>
                  <a:srgbClr val="000000"/>
                </a:solidFill>
                <a:effectLst/>
                <a:latin typeface="Meiryo UI" panose="020B0604030504040204" pitchFamily="50" charset="-128"/>
                <a:ea typeface="Meiryo UI" panose="020B0604030504040204" pitchFamily="50" charset="-128"/>
              </a:rPr>
              <a:t>％</a:t>
            </a:r>
            <a:endParaRPr lang="en-US" altLang="ja-JP" sz="7200" i="0" dirty="0">
              <a:solidFill>
                <a:srgbClr val="000000"/>
              </a:solidFill>
              <a:effectLst/>
              <a:latin typeface="Meiryo UI" panose="020B0604030504040204" pitchFamily="50" charset="-128"/>
              <a:ea typeface="Meiryo UI" panose="020B0604030504040204" pitchFamily="50" charset="-128"/>
            </a:endParaRPr>
          </a:p>
          <a:p>
            <a:pPr marL="0" indent="0">
              <a:buNone/>
            </a:pPr>
            <a:r>
              <a:rPr lang="ja-JP" altLang="en-US" sz="7200" dirty="0">
                <a:solidFill>
                  <a:srgbClr val="000000"/>
                </a:solidFill>
                <a:latin typeface="Meiryo UI" panose="020B0604030504040204" pitchFamily="50" charset="-128"/>
                <a:ea typeface="Meiryo UI" panose="020B0604030504040204" pitchFamily="50" charset="-128"/>
              </a:rPr>
              <a:t>　適用を受ける労働割合</a:t>
            </a:r>
            <a:r>
              <a:rPr lang="en-US" altLang="ja-JP" sz="7200" dirty="0">
                <a:solidFill>
                  <a:srgbClr val="000000"/>
                </a:solidFill>
                <a:latin typeface="Meiryo UI" panose="020B0604030504040204" pitchFamily="50" charset="-128"/>
                <a:ea typeface="Meiryo UI" panose="020B0604030504040204" pitchFamily="50" charset="-128"/>
              </a:rPr>
              <a:t>…22.0</a:t>
            </a:r>
            <a:r>
              <a:rPr lang="ja-JP" altLang="en-US" sz="7200" dirty="0">
                <a:solidFill>
                  <a:srgbClr val="000000"/>
                </a:solidFill>
                <a:latin typeface="Meiryo UI" panose="020B0604030504040204" pitchFamily="50" charset="-128"/>
                <a:ea typeface="Meiryo UI" panose="020B0604030504040204" pitchFamily="50" charset="-128"/>
              </a:rPr>
              <a:t>％（一番多い）</a:t>
            </a:r>
            <a:endParaRPr lang="en-US" altLang="ja-JP" sz="7200" dirty="0">
              <a:latin typeface="Meiryo UI" panose="020B0604030504040204" pitchFamily="50" charset="-128"/>
              <a:ea typeface="Meiryo UI" panose="020B0604030504040204" pitchFamily="50" charset="-128"/>
            </a:endParaRPr>
          </a:p>
          <a:p>
            <a:pPr marL="0" indent="0">
              <a:buNone/>
            </a:pPr>
            <a:r>
              <a:rPr lang="ja-JP" altLang="en-US" sz="7200" dirty="0">
                <a:latin typeface="Meiryo UI" panose="020B0604030504040204" pitchFamily="50" charset="-128"/>
                <a:ea typeface="Meiryo UI" panose="020B0604030504040204" pitchFamily="50" charset="-128"/>
              </a:rPr>
              <a:t>◆</a:t>
            </a:r>
            <a:r>
              <a:rPr lang="ja-JP" altLang="en-US" sz="7200" i="0" dirty="0">
                <a:solidFill>
                  <a:srgbClr val="000000"/>
                </a:solidFill>
                <a:effectLst/>
                <a:latin typeface="Meiryo UI" panose="020B0604030504040204" pitchFamily="50" charset="-128"/>
                <a:ea typeface="Meiryo UI" panose="020B0604030504040204" pitchFamily="50" charset="-128"/>
              </a:rPr>
              <a:t>１年単位の変形労働時間制を採用している企業</a:t>
            </a:r>
            <a:r>
              <a:rPr lang="en-US" altLang="ja-JP" sz="7200" i="0" dirty="0">
                <a:solidFill>
                  <a:srgbClr val="000000"/>
                </a:solidFill>
                <a:effectLst/>
                <a:latin typeface="Meiryo UI" panose="020B0604030504040204" pitchFamily="50" charset="-128"/>
                <a:ea typeface="Meiryo UI" panose="020B0604030504040204" pitchFamily="50" charset="-128"/>
              </a:rPr>
              <a:t>…31.5</a:t>
            </a:r>
            <a:r>
              <a:rPr lang="ja-JP" altLang="en-US" sz="7200" i="0" dirty="0">
                <a:solidFill>
                  <a:srgbClr val="000000"/>
                </a:solidFill>
                <a:effectLst/>
                <a:latin typeface="Meiryo UI" panose="020B0604030504040204" pitchFamily="50" charset="-128"/>
                <a:ea typeface="Meiryo UI" panose="020B0604030504040204" pitchFamily="50" charset="-128"/>
              </a:rPr>
              <a:t>％</a:t>
            </a:r>
            <a:endParaRPr lang="en-US" altLang="ja-JP" sz="7200" dirty="0">
              <a:latin typeface="Meiryo UI" panose="020B0604030504040204" pitchFamily="50" charset="-128"/>
              <a:ea typeface="Meiryo UI" panose="020B0604030504040204" pitchFamily="50" charset="-128"/>
            </a:endParaRPr>
          </a:p>
          <a:p>
            <a:pPr marL="0" indent="0">
              <a:buNone/>
            </a:pPr>
            <a:r>
              <a:rPr lang="ja-JP" altLang="en-US" sz="7200" dirty="0">
                <a:solidFill>
                  <a:srgbClr val="000000"/>
                </a:solidFill>
                <a:latin typeface="Meiryo UI" panose="020B0604030504040204" pitchFamily="50" charset="-128"/>
                <a:ea typeface="Meiryo UI" panose="020B0604030504040204" pitchFamily="50" charset="-128"/>
              </a:rPr>
              <a:t>　適用を受ける労働者割合</a:t>
            </a:r>
            <a:r>
              <a:rPr lang="en-US" altLang="ja-JP" sz="7200" dirty="0">
                <a:solidFill>
                  <a:srgbClr val="000000"/>
                </a:solidFill>
                <a:latin typeface="Meiryo UI" panose="020B0604030504040204" pitchFamily="50" charset="-128"/>
                <a:ea typeface="Meiryo UI" panose="020B0604030504040204" pitchFamily="50" charset="-128"/>
              </a:rPr>
              <a:t>…18.7</a:t>
            </a:r>
            <a:r>
              <a:rPr lang="ja-JP" altLang="en-US" sz="7200" dirty="0">
                <a:solidFill>
                  <a:srgbClr val="000000"/>
                </a:solidFill>
                <a:latin typeface="Meiryo UI" panose="020B0604030504040204" pitchFamily="50" charset="-128"/>
                <a:ea typeface="Meiryo UI" panose="020B0604030504040204" pitchFamily="50" charset="-128"/>
              </a:rPr>
              <a:t>％</a:t>
            </a:r>
            <a:endParaRPr lang="en-US" altLang="ja-JP" sz="7200" dirty="0">
              <a:latin typeface="Meiryo UI" panose="020B0604030504040204" pitchFamily="50" charset="-128"/>
              <a:ea typeface="Meiryo UI" panose="020B0604030504040204" pitchFamily="50" charset="-128"/>
            </a:endParaRPr>
          </a:p>
          <a:p>
            <a:pPr marL="0" indent="0">
              <a:buNone/>
            </a:pPr>
            <a:r>
              <a:rPr lang="ja-JP" altLang="en-US" sz="7200" dirty="0">
                <a:latin typeface="Meiryo UI" panose="020B0604030504040204" pitchFamily="50" charset="-128"/>
                <a:ea typeface="Meiryo UI" panose="020B0604030504040204" pitchFamily="50" charset="-128"/>
              </a:rPr>
              <a:t>◆</a:t>
            </a:r>
            <a:r>
              <a:rPr lang="ja-JP" altLang="en-US" sz="7200" i="0" dirty="0">
                <a:solidFill>
                  <a:srgbClr val="000000"/>
                </a:solidFill>
                <a:effectLst/>
                <a:latin typeface="Meiryo UI" panose="020B0604030504040204" pitchFamily="50" charset="-128"/>
                <a:ea typeface="Meiryo UI" panose="020B0604030504040204" pitchFamily="50" charset="-128"/>
              </a:rPr>
              <a:t>フレックスタイム制を採用している企業</a:t>
            </a:r>
            <a:r>
              <a:rPr lang="en-US" altLang="ja-JP" sz="7200" i="0" dirty="0">
                <a:solidFill>
                  <a:srgbClr val="000000"/>
                </a:solidFill>
                <a:effectLst/>
                <a:latin typeface="Meiryo UI" panose="020B0604030504040204" pitchFamily="50" charset="-128"/>
                <a:ea typeface="Meiryo UI" panose="020B0604030504040204" pitchFamily="50" charset="-128"/>
              </a:rPr>
              <a:t>…6.8</a:t>
            </a:r>
            <a:r>
              <a:rPr lang="ja-JP" altLang="en-US" sz="7200" i="0" dirty="0">
                <a:solidFill>
                  <a:srgbClr val="000000"/>
                </a:solidFill>
                <a:effectLst/>
                <a:latin typeface="Meiryo UI" panose="020B0604030504040204" pitchFamily="50" charset="-128"/>
                <a:ea typeface="Meiryo UI" panose="020B0604030504040204" pitchFamily="50" charset="-128"/>
              </a:rPr>
              <a:t>％</a:t>
            </a:r>
          </a:p>
          <a:p>
            <a:pPr marL="0" indent="0">
              <a:buNone/>
            </a:pPr>
            <a:r>
              <a:rPr lang="ja-JP" altLang="en-US" sz="7200" dirty="0">
                <a:solidFill>
                  <a:srgbClr val="000000"/>
                </a:solidFill>
                <a:latin typeface="Meiryo UI" panose="020B0604030504040204" pitchFamily="50" charset="-128"/>
                <a:ea typeface="Meiryo UI" panose="020B0604030504040204" pitchFamily="50" charset="-128"/>
              </a:rPr>
              <a:t>　適用を受ける労働者割合</a:t>
            </a:r>
            <a:r>
              <a:rPr lang="en-US" altLang="ja-JP" sz="7200" dirty="0">
                <a:solidFill>
                  <a:srgbClr val="000000"/>
                </a:solidFill>
                <a:latin typeface="Meiryo UI" panose="020B0604030504040204" pitchFamily="50" charset="-128"/>
                <a:ea typeface="Meiryo UI" panose="020B0604030504040204" pitchFamily="50" charset="-128"/>
              </a:rPr>
              <a:t>…10.6</a:t>
            </a:r>
            <a:r>
              <a:rPr lang="ja-JP" altLang="en-US" sz="7200" dirty="0">
                <a:solidFill>
                  <a:srgbClr val="000000"/>
                </a:solidFill>
                <a:latin typeface="Meiryo UI" panose="020B0604030504040204" pitchFamily="50" charset="-128"/>
                <a:ea typeface="Meiryo UI" panose="020B0604030504040204" pitchFamily="50" charset="-128"/>
              </a:rPr>
              <a:t>％</a:t>
            </a:r>
            <a:endParaRPr lang="en-US" altLang="ja-JP" sz="7200" dirty="0">
              <a:latin typeface="Meiryo UI" panose="020B0604030504040204" pitchFamily="50" charset="-128"/>
              <a:ea typeface="Meiryo UI" panose="020B0604030504040204" pitchFamily="50" charset="-128"/>
            </a:endParaRPr>
          </a:p>
          <a:p>
            <a:pPr marL="0" indent="0">
              <a:lnSpc>
                <a:spcPct val="70000"/>
              </a:lnSpc>
              <a:buNone/>
            </a:pPr>
            <a:endParaRPr lang="en-US" altLang="ja-JP" sz="7200" dirty="0">
              <a:latin typeface="Meiryo UI" panose="020B0604030504040204" pitchFamily="50" charset="-128"/>
              <a:ea typeface="Meiryo UI" panose="020B0604030504040204" pitchFamily="50" charset="-128"/>
            </a:endParaRPr>
          </a:p>
          <a:p>
            <a:pPr marL="0" indent="0">
              <a:buNone/>
            </a:pPr>
            <a:r>
              <a:rPr kumimoji="1" lang="ja-JP" altLang="en-US" sz="7200" dirty="0">
                <a:latin typeface="Meiryo UI" panose="020B0604030504040204" pitchFamily="50" charset="-128"/>
                <a:ea typeface="Meiryo UI" panose="020B0604030504040204" pitchFamily="50" charset="-128"/>
              </a:rPr>
              <a:t>◆</a:t>
            </a:r>
            <a:r>
              <a:rPr lang="ja-JP" altLang="en-US" sz="7200" i="0" dirty="0">
                <a:solidFill>
                  <a:srgbClr val="000000"/>
                </a:solidFill>
                <a:effectLst/>
                <a:latin typeface="Meiryo UI" panose="020B0604030504040204" pitchFamily="50" charset="-128"/>
                <a:ea typeface="Meiryo UI" panose="020B0604030504040204" pitchFamily="50" charset="-128"/>
              </a:rPr>
              <a:t> みなし労働時間制　　　　　　　　　　　　　　　　　　　　　　</a:t>
            </a:r>
            <a:r>
              <a:rPr lang="ja-JP" altLang="en-US" sz="5600" i="0" dirty="0">
                <a:solidFill>
                  <a:srgbClr val="000000"/>
                </a:solidFill>
                <a:effectLst/>
                <a:latin typeface="Meiryo UI" panose="020B0604030504040204" pitchFamily="50" charset="-128"/>
                <a:ea typeface="Meiryo UI" panose="020B0604030504040204" pitchFamily="50" charset="-128"/>
              </a:rPr>
              <a:t>テキスト</a:t>
            </a:r>
            <a:r>
              <a:rPr lang="en-US" altLang="ja-JP" sz="5600" i="0" dirty="0">
                <a:solidFill>
                  <a:srgbClr val="000000"/>
                </a:solidFill>
                <a:effectLst/>
                <a:latin typeface="Meiryo UI" panose="020B0604030504040204" pitchFamily="50" charset="-128"/>
                <a:ea typeface="Meiryo UI" panose="020B0604030504040204" pitchFamily="50" charset="-128"/>
              </a:rPr>
              <a:t>P67</a:t>
            </a:r>
            <a:r>
              <a:rPr lang="ja-JP" altLang="en-US" sz="5600" i="0" dirty="0">
                <a:solidFill>
                  <a:srgbClr val="000000"/>
                </a:solidFill>
                <a:effectLst/>
                <a:latin typeface="Meiryo UI" panose="020B0604030504040204" pitchFamily="50" charset="-128"/>
                <a:ea typeface="Meiryo UI" panose="020B0604030504040204" pitchFamily="50" charset="-128"/>
              </a:rPr>
              <a:t>～</a:t>
            </a:r>
            <a:r>
              <a:rPr lang="en-US" altLang="ja-JP" sz="5600" i="0" dirty="0">
                <a:solidFill>
                  <a:srgbClr val="000000"/>
                </a:solidFill>
                <a:effectLst/>
                <a:latin typeface="Meiryo UI" panose="020B0604030504040204" pitchFamily="50" charset="-128"/>
                <a:ea typeface="Meiryo UI" panose="020B0604030504040204" pitchFamily="50" charset="-128"/>
              </a:rPr>
              <a:t>72</a:t>
            </a:r>
            <a:endParaRPr lang="ja-JP" altLang="en-US" sz="5600" i="0" dirty="0">
              <a:solidFill>
                <a:srgbClr val="000000"/>
              </a:solidFill>
              <a:effectLst/>
              <a:latin typeface="Meiryo UI" panose="020B0604030504040204" pitchFamily="50" charset="-128"/>
              <a:ea typeface="Meiryo UI" panose="020B0604030504040204" pitchFamily="50" charset="-128"/>
            </a:endParaRPr>
          </a:p>
          <a:p>
            <a:pPr marL="0" indent="0" algn="l">
              <a:buNone/>
            </a:pPr>
            <a:r>
              <a:rPr lang="ja-JP" altLang="en-US" sz="7200" i="0" dirty="0">
                <a:solidFill>
                  <a:srgbClr val="000000"/>
                </a:solidFill>
                <a:effectLst/>
                <a:latin typeface="Meiryo UI" panose="020B0604030504040204" pitchFamily="50" charset="-128"/>
                <a:ea typeface="Meiryo UI" panose="020B0604030504040204" pitchFamily="50" charset="-128"/>
              </a:rPr>
              <a:t>　みなし労働時間制を採用している企業割合</a:t>
            </a:r>
            <a:r>
              <a:rPr lang="en-US" altLang="ja-JP" sz="7200" i="0" dirty="0">
                <a:solidFill>
                  <a:srgbClr val="000000"/>
                </a:solidFill>
                <a:effectLst/>
                <a:latin typeface="Meiryo UI" panose="020B0604030504040204" pitchFamily="50" charset="-128"/>
                <a:ea typeface="Meiryo UI" panose="020B0604030504040204" pitchFamily="50" charset="-128"/>
              </a:rPr>
              <a:t>…14.3</a:t>
            </a:r>
            <a:r>
              <a:rPr lang="ja-JP" altLang="en-US" sz="7200" i="0" dirty="0">
                <a:solidFill>
                  <a:srgbClr val="000000"/>
                </a:solidFill>
                <a:effectLst/>
                <a:latin typeface="Meiryo UI" panose="020B0604030504040204" pitchFamily="50" charset="-128"/>
                <a:ea typeface="Meiryo UI" panose="020B0604030504040204" pitchFamily="50" charset="-128"/>
              </a:rPr>
              <a:t>％（</a:t>
            </a:r>
            <a:r>
              <a:rPr lang="en-US" altLang="ja-JP" sz="7200" i="0" dirty="0">
                <a:solidFill>
                  <a:srgbClr val="000000"/>
                </a:solidFill>
                <a:effectLst/>
                <a:latin typeface="Meiryo UI" panose="020B0604030504040204" pitchFamily="50" charset="-128"/>
                <a:ea typeface="Meiryo UI" panose="020B0604030504040204" pitchFamily="50" charset="-128"/>
              </a:rPr>
              <a:t>8.9</a:t>
            </a:r>
            <a:r>
              <a:rPr lang="ja-JP" altLang="en-US" sz="7200" i="0" dirty="0">
                <a:solidFill>
                  <a:srgbClr val="000000"/>
                </a:solidFill>
                <a:effectLst/>
                <a:latin typeface="Meiryo UI" panose="020B0604030504040204" pitchFamily="50" charset="-128"/>
                <a:ea typeface="Meiryo UI" panose="020B0604030504040204" pitchFamily="50" charset="-128"/>
              </a:rPr>
              <a:t>％の労働者が適用を受ける）</a:t>
            </a:r>
          </a:p>
          <a:p>
            <a:pPr marL="0" indent="0" algn="l">
              <a:buNone/>
            </a:pPr>
            <a:r>
              <a:rPr lang="ja-JP" altLang="en-US" sz="7200" i="0" dirty="0">
                <a:solidFill>
                  <a:srgbClr val="000000"/>
                </a:solidFill>
                <a:effectLst/>
                <a:latin typeface="Meiryo UI" panose="020B0604030504040204" pitchFamily="50" charset="-128"/>
                <a:ea typeface="Meiryo UI" panose="020B0604030504040204" pitchFamily="50" charset="-128"/>
              </a:rPr>
              <a:t>　・事業場外みなし労働時間制</a:t>
            </a:r>
            <a:r>
              <a:rPr lang="en-US" altLang="ja-JP" sz="7200" i="0" dirty="0">
                <a:solidFill>
                  <a:srgbClr val="000000"/>
                </a:solidFill>
                <a:effectLst/>
                <a:latin typeface="Meiryo UI" panose="020B0604030504040204" pitchFamily="50" charset="-128"/>
                <a:ea typeface="Meiryo UI" panose="020B0604030504040204" pitchFamily="50" charset="-128"/>
              </a:rPr>
              <a:t>…12.4</a:t>
            </a:r>
            <a:r>
              <a:rPr lang="ja-JP" altLang="en-US" sz="7200" i="0" dirty="0">
                <a:solidFill>
                  <a:srgbClr val="000000"/>
                </a:solidFill>
                <a:effectLst/>
                <a:latin typeface="Meiryo UI" panose="020B0604030504040204" pitchFamily="50" charset="-128"/>
                <a:ea typeface="Meiryo UI" panose="020B0604030504040204" pitchFamily="50" charset="-128"/>
              </a:rPr>
              <a:t>％</a:t>
            </a:r>
          </a:p>
          <a:p>
            <a:pPr marL="0" indent="0" algn="l">
              <a:buNone/>
            </a:pPr>
            <a:r>
              <a:rPr lang="ja-JP" altLang="en-US" sz="7200" i="0" dirty="0">
                <a:solidFill>
                  <a:srgbClr val="000000"/>
                </a:solidFill>
                <a:effectLst/>
                <a:latin typeface="Meiryo UI" panose="020B0604030504040204" pitchFamily="50" charset="-128"/>
                <a:ea typeface="Meiryo UI" panose="020B0604030504040204" pitchFamily="50" charset="-128"/>
              </a:rPr>
              <a:t>　・専門業務型裁量労働制</a:t>
            </a:r>
            <a:r>
              <a:rPr lang="en-US" altLang="ja-JP" sz="7200" i="0" dirty="0">
                <a:solidFill>
                  <a:srgbClr val="000000"/>
                </a:solidFill>
                <a:effectLst/>
                <a:latin typeface="Meiryo UI" panose="020B0604030504040204" pitchFamily="50" charset="-128"/>
                <a:ea typeface="Meiryo UI" panose="020B0604030504040204" pitchFamily="50" charset="-128"/>
              </a:rPr>
              <a:t>…2.1</a:t>
            </a:r>
            <a:r>
              <a:rPr lang="ja-JP" altLang="en-US" sz="7200" i="0" dirty="0">
                <a:solidFill>
                  <a:srgbClr val="000000"/>
                </a:solidFill>
                <a:effectLst/>
                <a:latin typeface="Meiryo UI" panose="020B0604030504040204" pitchFamily="50" charset="-128"/>
                <a:ea typeface="Meiryo UI" panose="020B0604030504040204" pitchFamily="50" charset="-128"/>
              </a:rPr>
              <a:t>％</a:t>
            </a:r>
          </a:p>
          <a:p>
            <a:pPr marL="0" indent="0">
              <a:buNone/>
            </a:pPr>
            <a:r>
              <a:rPr lang="ja-JP" altLang="en-US" sz="7200" i="0" dirty="0">
                <a:solidFill>
                  <a:srgbClr val="000000"/>
                </a:solidFill>
                <a:effectLst/>
                <a:latin typeface="Meiryo UI" panose="020B0604030504040204" pitchFamily="50" charset="-128"/>
                <a:ea typeface="Meiryo UI" panose="020B0604030504040204" pitchFamily="50" charset="-128"/>
              </a:rPr>
              <a:t>　・企画業務型裁量労働制</a:t>
            </a:r>
            <a:r>
              <a:rPr lang="en-US" altLang="ja-JP" sz="7200" i="0" dirty="0">
                <a:solidFill>
                  <a:srgbClr val="000000"/>
                </a:solidFill>
                <a:effectLst/>
                <a:latin typeface="Meiryo UI" panose="020B0604030504040204" pitchFamily="50" charset="-128"/>
                <a:ea typeface="Meiryo UI" panose="020B0604030504040204" pitchFamily="50" charset="-128"/>
              </a:rPr>
              <a:t>…0.4</a:t>
            </a:r>
            <a:r>
              <a:rPr lang="ja-JP" altLang="en-US" sz="7200" i="0" dirty="0">
                <a:solidFill>
                  <a:srgbClr val="000000"/>
                </a:solidFill>
                <a:effectLst/>
                <a:latin typeface="Meiryo UI" panose="020B0604030504040204" pitchFamily="50" charset="-128"/>
                <a:ea typeface="Meiryo UI" panose="020B0604030504040204" pitchFamily="50" charset="-128"/>
              </a:rPr>
              <a:t>％</a:t>
            </a:r>
            <a:endParaRPr lang="en-US" altLang="ja-JP" sz="7200" i="0" dirty="0">
              <a:solidFill>
                <a:srgbClr val="000000"/>
              </a:solidFill>
              <a:effectLst/>
              <a:latin typeface="Meiryo UI" panose="020B0604030504040204" pitchFamily="50" charset="-128"/>
              <a:ea typeface="Meiryo UI" panose="020B0604030504040204" pitchFamily="50" charset="-128"/>
            </a:endParaRPr>
          </a:p>
          <a:p>
            <a:pPr marL="0" indent="0">
              <a:buNone/>
            </a:pPr>
            <a:endParaRPr lang="en-US" altLang="ja-JP" sz="7200" i="0" dirty="0">
              <a:solidFill>
                <a:srgbClr val="000000"/>
              </a:solidFill>
              <a:effectLst/>
              <a:latin typeface="Meiryo UI" panose="020B0604030504040204" pitchFamily="50" charset="-128"/>
              <a:ea typeface="Meiryo UI" panose="020B0604030504040204" pitchFamily="50" charset="-128"/>
            </a:endParaRPr>
          </a:p>
          <a:p>
            <a:pPr marL="0" indent="0">
              <a:buNone/>
            </a:pPr>
            <a:r>
              <a:rPr lang="ja-JP" altLang="en-US" sz="7200" dirty="0">
                <a:latin typeface="Meiryo UI" panose="020B0604030504040204" pitchFamily="50" charset="-128"/>
                <a:ea typeface="Meiryo UI" panose="020B0604030504040204" pitchFamily="50" charset="-128"/>
              </a:rPr>
              <a:t>◆高度プロフェッショナル制度の適用　　　令和</a:t>
            </a:r>
            <a:r>
              <a:rPr lang="en-US" altLang="ja-JP" sz="7200" dirty="0">
                <a:latin typeface="Meiryo UI" panose="020B0604030504040204" pitchFamily="50" charset="-128"/>
                <a:ea typeface="Meiryo UI" panose="020B0604030504040204" pitchFamily="50" charset="-128"/>
              </a:rPr>
              <a:t>5</a:t>
            </a:r>
            <a:r>
              <a:rPr lang="ja-JP" altLang="en-US" sz="7200" dirty="0">
                <a:latin typeface="Meiryo UI" panose="020B0604030504040204" pitchFamily="50" charset="-128"/>
                <a:ea typeface="Meiryo UI" panose="020B0604030504040204" pitchFamily="50" charset="-128"/>
              </a:rPr>
              <a:t>年３月末　</a:t>
            </a:r>
            <a:r>
              <a:rPr lang="en-US" altLang="ja-JP" sz="7200" dirty="0">
                <a:latin typeface="Meiryo UI" panose="020B0604030504040204" pitchFamily="50" charset="-128"/>
                <a:ea typeface="Meiryo UI" panose="020B0604030504040204" pitchFamily="50" charset="-128"/>
              </a:rPr>
              <a:t>823</a:t>
            </a:r>
            <a:r>
              <a:rPr lang="ja-JP" altLang="en-US" sz="7200" dirty="0">
                <a:latin typeface="Meiryo UI" panose="020B0604030504040204" pitchFamily="50" charset="-128"/>
                <a:ea typeface="Meiryo UI" panose="020B0604030504040204" pitchFamily="50" charset="-128"/>
              </a:rPr>
              <a:t>人（</a:t>
            </a:r>
            <a:r>
              <a:rPr lang="en-US" altLang="ja-JP" sz="7200" dirty="0">
                <a:latin typeface="Meiryo UI" panose="020B0604030504040204" pitchFamily="50" charset="-128"/>
                <a:ea typeface="Meiryo UI" panose="020B0604030504040204" pitchFamily="50" charset="-128"/>
              </a:rPr>
              <a:t>24</a:t>
            </a:r>
            <a:r>
              <a:rPr lang="ja-JP" altLang="en-US" sz="7200" dirty="0">
                <a:latin typeface="Meiryo UI" panose="020B0604030504040204" pitchFamily="50" charset="-128"/>
                <a:ea typeface="Meiryo UI" panose="020B0604030504040204" pitchFamily="50" charset="-128"/>
              </a:rPr>
              <a:t>社）　</a:t>
            </a:r>
            <a:r>
              <a:rPr kumimoji="1" lang="ja-JP" altLang="en-US" sz="5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テキスト</a:t>
            </a:r>
            <a:r>
              <a:rPr kumimoji="1" lang="en-US" altLang="ja-JP" sz="5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P74</a:t>
            </a:r>
            <a:r>
              <a:rPr kumimoji="1" lang="ja-JP" altLang="en-US" sz="5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1" lang="en-US" altLang="ja-JP" sz="5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5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一昨年３月時点では</a:t>
            </a:r>
            <a:r>
              <a:rPr kumimoji="1" lang="en-US" altLang="ja-JP" sz="5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552</a:t>
            </a:r>
            <a:r>
              <a:rPr kumimoji="1" lang="ja-JP" altLang="en-US" sz="5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人（</a:t>
            </a:r>
            <a:r>
              <a:rPr kumimoji="1" lang="en-US" altLang="ja-JP" sz="5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20</a:t>
            </a:r>
            <a:r>
              <a:rPr kumimoji="1" lang="ja-JP" altLang="en-US" sz="5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社）</a:t>
            </a:r>
          </a:p>
          <a:p>
            <a:pPr marL="0" indent="0">
              <a:buNone/>
            </a:pPr>
            <a:endParaRPr kumimoji="1" lang="ja-JP" altLang="en-US" sz="5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indent="0">
              <a:buNone/>
            </a:pPr>
            <a:endParaRPr kumimoji="1" lang="ja-JP" altLang="en-US" dirty="0"/>
          </a:p>
        </p:txBody>
      </p:sp>
      <p:sp>
        <p:nvSpPr>
          <p:cNvPr id="2" name="スライド番号プレースホルダー 6">
            <a:extLst>
              <a:ext uri="{FF2B5EF4-FFF2-40B4-BE49-F238E27FC236}">
                <a16:creationId xmlns:a16="http://schemas.microsoft.com/office/drawing/2014/main" id="{5CA55990-F256-FAF3-3B4A-04450595F439}"/>
              </a:ext>
            </a:extLst>
          </p:cNvPr>
          <p:cNvSpPr>
            <a:spLocks noGrp="1"/>
          </p:cNvSpPr>
          <p:nvPr>
            <p:ph type="sldNum" sz="quarter" idx="12"/>
          </p:nvPr>
        </p:nvSpPr>
        <p:spPr>
          <a:xfrm>
            <a:off x="8610600" y="6356350"/>
            <a:ext cx="2743200" cy="365125"/>
          </a:xfrm>
        </p:spPr>
        <p:txBody>
          <a:bodyPr/>
          <a:lstStyle/>
          <a:p>
            <a:fld id="{73A75EB7-7193-4235-85C9-A4D38840F4E9}" type="slidenum">
              <a:rPr kumimoji="1" lang="ja-JP" altLang="en-US" smtClean="0"/>
              <a:t>30</a:t>
            </a:fld>
            <a:endParaRPr kumimoji="1" lang="ja-JP" altLang="en-US" dirty="0"/>
          </a:p>
        </p:txBody>
      </p:sp>
      <p:sp>
        <p:nvSpPr>
          <p:cNvPr id="6" name="テキスト ボックス 5">
            <a:extLst>
              <a:ext uri="{FF2B5EF4-FFF2-40B4-BE49-F238E27FC236}">
                <a16:creationId xmlns:a16="http://schemas.microsoft.com/office/drawing/2014/main" id="{D8D37E44-5DC6-0FE1-DD4D-F6C6FD4523CC}"/>
              </a:ext>
            </a:extLst>
          </p:cNvPr>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-27</a:t>
            </a:r>
            <a:endParaRPr kumimoji="1" lang="ja-JP" altLang="en-US" dirty="0"/>
          </a:p>
        </p:txBody>
      </p:sp>
      <p:pic>
        <p:nvPicPr>
          <p:cNvPr id="3" name="図 2">
            <a:extLst>
              <a:ext uri="{FF2B5EF4-FFF2-40B4-BE49-F238E27FC236}">
                <a16:creationId xmlns:a16="http://schemas.microsoft.com/office/drawing/2014/main" id="{C13FE7F7-5C68-E3A5-6F09-B58D32759E38}"/>
              </a:ext>
            </a:extLst>
          </p:cNvPr>
          <p:cNvPicPr>
            <a:picLocks noChangeAspect="1"/>
          </p:cNvPicPr>
          <p:nvPr/>
        </p:nvPicPr>
        <p:blipFill>
          <a:blip r:embed="rId2"/>
          <a:stretch>
            <a:fillRect/>
          </a:stretch>
        </p:blipFill>
        <p:spPr>
          <a:xfrm>
            <a:off x="9111369" y="1800225"/>
            <a:ext cx="2575806" cy="2209799"/>
          </a:xfrm>
          <a:prstGeom prst="rect">
            <a:avLst/>
          </a:prstGeom>
        </p:spPr>
      </p:pic>
      <p:sp>
        <p:nvSpPr>
          <p:cNvPr id="7" name="テキスト ボックス 6">
            <a:extLst>
              <a:ext uri="{FF2B5EF4-FFF2-40B4-BE49-F238E27FC236}">
                <a16:creationId xmlns:a16="http://schemas.microsoft.com/office/drawing/2014/main" id="{6234BB85-0BD2-8881-ED01-7AF14C4E4BAF}"/>
              </a:ext>
            </a:extLst>
          </p:cNvPr>
          <p:cNvSpPr txBox="1"/>
          <p:nvPr/>
        </p:nvSpPr>
        <p:spPr>
          <a:xfrm>
            <a:off x="4588955" y="410546"/>
            <a:ext cx="1587909" cy="276999"/>
          </a:xfrm>
          <a:prstGeom prst="rect">
            <a:avLst/>
          </a:prstGeom>
          <a:noFill/>
        </p:spPr>
        <p:txBody>
          <a:bodyPr wrap="square" rtlCol="0">
            <a:spAutoFit/>
          </a:bodyPr>
          <a:lstStyle/>
          <a:p>
            <a:r>
              <a:rPr kumimoji="1" lang="ja-JP" altLang="en-US" sz="1200" dirty="0"/>
              <a:t>テキスト</a:t>
            </a:r>
            <a:r>
              <a:rPr kumimoji="1" lang="en-US" altLang="ja-JP" sz="1200" dirty="0"/>
              <a:t>P</a:t>
            </a:r>
            <a:r>
              <a:rPr lang="en-US" altLang="ja-JP" sz="1200" dirty="0"/>
              <a:t>55</a:t>
            </a:r>
            <a:r>
              <a:rPr lang="ja-JP" altLang="en-US" sz="1200" dirty="0"/>
              <a:t>～</a:t>
            </a:r>
            <a:endParaRPr kumimoji="1" lang="ja-JP" altLang="en-US" sz="1200" dirty="0"/>
          </a:p>
        </p:txBody>
      </p:sp>
    </p:spTree>
    <p:extLst>
      <p:ext uri="{BB962C8B-B14F-4D97-AF65-F5344CB8AC3E}">
        <p14:creationId xmlns:p14="http://schemas.microsoft.com/office/powerpoint/2010/main" val="1025445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D5442F-08A5-4FBD-9B39-94C7DB95DC66}"/>
              </a:ext>
            </a:extLst>
          </p:cNvPr>
          <p:cNvSpPr>
            <a:spLocks noGrp="1"/>
          </p:cNvSpPr>
          <p:nvPr>
            <p:ph type="title"/>
          </p:nvPr>
        </p:nvSpPr>
        <p:spPr>
          <a:xfrm>
            <a:off x="864000" y="936000"/>
            <a:ext cx="3025140" cy="343484"/>
          </a:xfrm>
        </p:spPr>
        <p:txBody>
          <a:bodyPr>
            <a:normAutofit fontScale="90000"/>
          </a:bodyPr>
          <a:lstStyle/>
          <a:p>
            <a:r>
              <a:rPr lang="ja-JP" altLang="en-US" sz="2000" b="1" cap="all" dirty="0">
                <a:ln w="3175" cmpd="sng">
                  <a:noFill/>
                </a:ln>
                <a:solidFill>
                  <a:prstClr val="black"/>
                </a:solidFill>
                <a:latin typeface="Meiryo UI" panose="020B0604030504040204" pitchFamily="50" charset="-128"/>
                <a:ea typeface="Meiryo UI" panose="020B0604030504040204" pitchFamily="50" charset="-128"/>
                <a:cs typeface="Microsoft GothicNeo" panose="020B0503020000020004" pitchFamily="34" charset="-127"/>
              </a:rPr>
              <a:t>管理監督者等の適用除外</a:t>
            </a:r>
            <a:endParaRPr kumimoji="1" lang="ja-JP" altLang="en-US" sz="2000" b="1" dirty="0">
              <a:latin typeface="Meiryo UI" panose="020B0604030504040204" pitchFamily="50" charset="-128"/>
              <a:ea typeface="Meiryo UI" panose="020B0604030504040204" pitchFamily="50" charset="-128"/>
              <a:cs typeface="Microsoft GothicNeo" panose="020B0503020000020004" pitchFamily="34" charset="-127"/>
            </a:endParaRPr>
          </a:p>
        </p:txBody>
      </p:sp>
      <p:sp>
        <p:nvSpPr>
          <p:cNvPr id="3" name="コンテンツ プレースホルダー 2">
            <a:extLst>
              <a:ext uri="{FF2B5EF4-FFF2-40B4-BE49-F238E27FC236}">
                <a16:creationId xmlns:a16="http://schemas.microsoft.com/office/drawing/2014/main" id="{A405D79B-18DD-4BE6-A2B9-F69964BA8D04}"/>
              </a:ext>
            </a:extLst>
          </p:cNvPr>
          <p:cNvSpPr>
            <a:spLocks noGrp="1"/>
          </p:cNvSpPr>
          <p:nvPr>
            <p:ph idx="1"/>
          </p:nvPr>
        </p:nvSpPr>
        <p:spPr>
          <a:xfrm>
            <a:off x="864000" y="1296000"/>
            <a:ext cx="10515600" cy="4531043"/>
          </a:xfrm>
        </p:spPr>
        <p:txBody>
          <a:bodyPr/>
          <a:lstStyle/>
          <a:p>
            <a:pPr marL="0" lvl="0" indent="0" defTabSz="457200">
              <a:lnSpc>
                <a:spcPct val="100000"/>
              </a:lnSpc>
              <a:spcBef>
                <a:spcPct val="20000"/>
              </a:spcBef>
              <a:spcAft>
                <a:spcPts val="600"/>
              </a:spcAft>
              <a:buClr>
                <a:prstClr val="white"/>
              </a:buClr>
              <a:buSzPct val="80000"/>
              <a:buNone/>
            </a:pPr>
            <a:r>
              <a:rPr lang="ja-JP" altLang="en-US" sz="1800" dirty="0">
                <a:solidFill>
                  <a:prstClr val="black"/>
                </a:solidFill>
                <a:latin typeface="Meiryo UI" panose="020B0604030504040204" pitchFamily="50" charset="-128"/>
                <a:ea typeface="Meiryo UI" panose="020B0604030504040204" pitchFamily="50" charset="-128"/>
                <a:cs typeface="Abadi" panose="020F0502020204030204" pitchFamily="34" charset="0"/>
              </a:rPr>
              <a:t>次の労働者には労働基準法で定める労働時間、休憩、休日の規定が適用されません（深夜業、年次有給休暇に関する規定の適用はあります）</a:t>
            </a:r>
            <a:r>
              <a:rPr lang="ja" altLang="en-US" sz="1800" dirty="0">
                <a:solidFill>
                  <a:prstClr val="black"/>
                </a:solidFill>
                <a:latin typeface="Meiryo UI" panose="020B0604030504040204" pitchFamily="50" charset="-128"/>
                <a:ea typeface="Meiryo UI" panose="020B0604030504040204" pitchFamily="50" charset="-128"/>
                <a:cs typeface="Abadi" panose="020F0502020204030204" pitchFamily="34" charset="0"/>
              </a:rPr>
              <a:t>（労基法</a:t>
            </a:r>
            <a:r>
              <a:rPr lang="en-US" altLang="ja" sz="1800" dirty="0">
                <a:solidFill>
                  <a:prstClr val="black"/>
                </a:solidFill>
                <a:latin typeface="Meiryo UI" panose="020B0604030504040204" pitchFamily="50" charset="-128"/>
                <a:ea typeface="Meiryo UI" panose="020B0604030504040204" pitchFamily="50" charset="-128"/>
                <a:cs typeface="Abadi" panose="020F0502020204030204" pitchFamily="34" charset="0"/>
              </a:rPr>
              <a:t>41</a:t>
            </a:r>
            <a:r>
              <a:rPr lang="ja" altLang="en-US" sz="1800" dirty="0">
                <a:solidFill>
                  <a:prstClr val="black"/>
                </a:solidFill>
                <a:latin typeface="Meiryo UI" panose="020B0604030504040204" pitchFamily="50" charset="-128"/>
                <a:ea typeface="Meiryo UI" panose="020B0604030504040204" pitchFamily="50" charset="-128"/>
                <a:cs typeface="Abadi" panose="020F0502020204030204" pitchFamily="34" charset="0"/>
              </a:rPr>
              <a:t>条）</a:t>
            </a:r>
            <a:endParaRPr lang="en-US" altLang="ja-JP" sz="1800" dirty="0">
              <a:solidFill>
                <a:prstClr val="black"/>
              </a:solidFill>
              <a:latin typeface="Meiryo UI" panose="020B0604030504040204" pitchFamily="50" charset="-128"/>
              <a:ea typeface="Meiryo UI" panose="020B0604030504040204" pitchFamily="50" charset="-128"/>
              <a:cs typeface="Abadi" panose="020F0502020204030204" pitchFamily="34" charset="0"/>
            </a:endParaRPr>
          </a:p>
          <a:p>
            <a:pPr marL="0" lvl="0" indent="0" defTabSz="457200">
              <a:lnSpc>
                <a:spcPct val="100000"/>
              </a:lnSpc>
              <a:spcBef>
                <a:spcPct val="20000"/>
              </a:spcBef>
              <a:spcAft>
                <a:spcPts val="600"/>
              </a:spcAft>
              <a:buClr>
                <a:prstClr val="white"/>
              </a:buClr>
              <a:buSzPct val="80000"/>
              <a:buNone/>
            </a:pPr>
            <a:r>
              <a:rPr lang="ja-JP" altLang="en-US" sz="1800" dirty="0">
                <a:solidFill>
                  <a:prstClr val="black"/>
                </a:solidFill>
                <a:latin typeface="Meiryo UI" panose="020B0604030504040204" pitchFamily="50" charset="-128"/>
                <a:ea typeface="Meiryo UI" panose="020B0604030504040204" pitchFamily="50" charset="-128"/>
                <a:cs typeface="Abadi" panose="020F0502020204030204" pitchFamily="34" charset="0"/>
              </a:rPr>
              <a:t>①農業又は水産業等に事業に従事する者     </a:t>
            </a:r>
            <a:r>
              <a:rPr lang="ja-JP" altLang="en-US" sz="1800" dirty="0">
                <a:solidFill>
                  <a:srgbClr val="FF0000"/>
                </a:solidFill>
                <a:latin typeface="Meiryo UI" panose="020B0604030504040204" pitchFamily="50" charset="-128"/>
                <a:ea typeface="Meiryo UI" panose="020B0604030504040204" pitchFamily="50" charset="-128"/>
                <a:cs typeface="Abadi" panose="020F0502020204030204" pitchFamily="34" charset="0"/>
              </a:rPr>
              <a:t>②管理監督者、機密の事務を取り扱う者</a:t>
            </a:r>
            <a:endParaRPr lang="en-US" altLang="ja-JP" sz="1800" dirty="0">
              <a:solidFill>
                <a:srgbClr val="FF0000"/>
              </a:solidFill>
              <a:latin typeface="Meiryo UI" panose="020B0604030504040204" pitchFamily="50" charset="-128"/>
              <a:ea typeface="Meiryo UI" panose="020B0604030504040204" pitchFamily="50" charset="-128"/>
              <a:cs typeface="Abadi" panose="020F0502020204030204" pitchFamily="34" charset="0"/>
            </a:endParaRPr>
          </a:p>
          <a:p>
            <a:pPr marL="0" lvl="0" indent="0" defTabSz="457200">
              <a:lnSpc>
                <a:spcPct val="100000"/>
              </a:lnSpc>
              <a:spcBef>
                <a:spcPct val="20000"/>
              </a:spcBef>
              <a:spcAft>
                <a:spcPts val="600"/>
              </a:spcAft>
              <a:buClr>
                <a:prstClr val="white"/>
              </a:buClr>
              <a:buSzPct val="80000"/>
              <a:buNone/>
            </a:pPr>
            <a:r>
              <a:rPr lang="ja-JP" altLang="en-US" sz="1800" dirty="0">
                <a:latin typeface="Meiryo UI" panose="020B0604030504040204" pitchFamily="50" charset="-128"/>
                <a:ea typeface="Meiryo UI" panose="020B0604030504040204" pitchFamily="50" charset="-128"/>
                <a:cs typeface="Abadi" panose="020F0502020204030204" pitchFamily="34" charset="0"/>
              </a:rPr>
              <a:t>③監視又は継続的労働に従事する者　        </a:t>
            </a:r>
            <a:r>
              <a:rPr lang="ja-JP" altLang="en-US" sz="1800" dirty="0">
                <a:solidFill>
                  <a:prstClr val="black"/>
                </a:solidFill>
                <a:latin typeface="Meiryo UI" panose="020B0604030504040204" pitchFamily="50" charset="-128"/>
                <a:ea typeface="Meiryo UI" panose="020B0604030504040204" pitchFamily="50" charset="-128"/>
                <a:cs typeface="Abadi" panose="020F0502020204030204" pitchFamily="34" charset="0"/>
              </a:rPr>
              <a:t>④宿日直勤務者</a:t>
            </a:r>
          </a:p>
          <a:p>
            <a:endParaRPr kumimoji="1" lang="ja-JP" altLang="en-US" dirty="0"/>
          </a:p>
        </p:txBody>
      </p:sp>
      <p:sp>
        <p:nvSpPr>
          <p:cNvPr id="5" name="テキスト ボックス 4">
            <a:extLst>
              <a:ext uri="{FF2B5EF4-FFF2-40B4-BE49-F238E27FC236}">
                <a16:creationId xmlns:a16="http://schemas.microsoft.com/office/drawing/2014/main" id="{03D296B5-4A63-48ED-9673-3B6D039589EB}"/>
              </a:ext>
            </a:extLst>
          </p:cNvPr>
          <p:cNvSpPr txBox="1"/>
          <p:nvPr/>
        </p:nvSpPr>
        <p:spPr>
          <a:xfrm>
            <a:off x="216000" y="2959231"/>
            <a:ext cx="11831219" cy="3318857"/>
          </a:xfrm>
          <a:prstGeom prst="rect">
            <a:avLst/>
          </a:prstGeom>
          <a:noFill/>
          <a:ln w="12700">
            <a:solidFill>
              <a:srgbClr val="052F61">
                <a:shade val="50000"/>
                <a:hueMod val="94000"/>
              </a:srgbClr>
            </a:solidFill>
          </a:ln>
        </p:spPr>
        <p:txBody>
          <a:bodyPr wrap="square" rtlCol="0" anchor="ctr" anchorCtr="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管理監督者に適用されない主な労働基準法の規定 </a:t>
            </a:r>
            <a:endParaRPr kumimoji="0" lang="en-US" altLang="ja-JP" sz="1800" b="1"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a:t>
            </a:r>
            <a:r>
              <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32</a:t>
            </a: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条（労働時間）</a:t>
            </a:r>
            <a:r>
              <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……1</a:t>
            </a: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日</a:t>
            </a:r>
            <a:r>
              <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8</a:t>
            </a: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時間、</a:t>
            </a:r>
            <a:r>
              <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1</a:t>
            </a: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週</a:t>
            </a:r>
            <a:r>
              <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40</a:t>
            </a: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時間を超えて労働させてはならない</a:t>
            </a:r>
            <a:b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b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a:t>
            </a:r>
            <a:r>
              <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34</a:t>
            </a: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条（休憩）</a:t>
            </a:r>
            <a:r>
              <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…1</a:t>
            </a: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日</a:t>
            </a:r>
            <a:r>
              <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6</a:t>
            </a: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時間を超える場合は</a:t>
            </a:r>
            <a:r>
              <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45</a:t>
            </a: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分、</a:t>
            </a:r>
            <a:r>
              <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8</a:t>
            </a: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時間を超える場合は</a:t>
            </a:r>
            <a:r>
              <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1</a:t>
            </a: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時間以上の休憩を与えなければならない</a:t>
            </a:r>
            <a:b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b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a:t>
            </a:r>
            <a:r>
              <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35</a:t>
            </a: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条（休日）</a:t>
            </a:r>
            <a:r>
              <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a:t>
            </a: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毎週少なくとも</a:t>
            </a:r>
            <a:r>
              <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1</a:t>
            </a: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日の休日（法定休日）を与えなければならない</a:t>
            </a:r>
            <a:b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b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a:t>
            </a:r>
            <a:r>
              <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37</a:t>
            </a: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条（割増賃金）</a:t>
            </a:r>
            <a:r>
              <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……32</a:t>
            </a: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条の法定労働時間を超え、または</a:t>
            </a:r>
            <a:r>
              <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35</a:t>
            </a: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条の法定休日に労働させた場合は、所定の割</a:t>
            </a:r>
            <a:endPar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 altLang="en-US" kern="0" dirty="0">
                <a:solidFill>
                  <a:prstClr val="black"/>
                </a:solidFill>
                <a:latin typeface="メイリオ" panose="020B0604030504040204" pitchFamily="34" charset="-128"/>
                <a:ea typeface="メイリオ" panose="020B0604030504040204" pitchFamily="34" charset="-128"/>
              </a:rPr>
              <a:t>　　　　　　　　　　　</a:t>
            </a: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増賃金を支払わなければならない</a:t>
            </a:r>
            <a:endPar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endParaRPr>
          </a:p>
          <a:p>
            <a:pPr marL="0" marR="0" lvl="0" indent="0" defTabSz="457200" eaLnBrk="1" fontAlgn="auto" latinLnBrk="0" hangingPunct="1">
              <a:lnSpc>
                <a:spcPts val="14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なお、下記の事項については、管理監督者にも当然に適用されます。</a:t>
            </a: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管理監督者にも適用される労働基準法の規定 </a:t>
            </a:r>
            <a:endParaRPr kumimoji="0" lang="en-US" altLang="ja-JP" sz="1800" b="1"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a:t>
            </a:r>
            <a:r>
              <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37</a:t>
            </a: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条（割増賃金）</a:t>
            </a:r>
            <a:r>
              <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a:t>
            </a:r>
            <a:r>
              <a:rPr kumimoji="0" lang="ja-JP" altLang="en-US" sz="1800" i="0" u="none" strike="noStrike" kern="0" cap="none" spc="0" normalizeH="0" baseline="0" noProof="0" dirty="0">
                <a:ln>
                  <a:noFill/>
                </a:ln>
                <a:solidFill>
                  <a:srgbClr val="FF0000"/>
                </a:solidFill>
                <a:effectLst/>
                <a:uLnTx/>
                <a:uFillTx/>
                <a:latin typeface="メイリオ" panose="020B0604030504040204" pitchFamily="34" charset="-128"/>
                <a:ea typeface="メイリオ" panose="020B0604030504040204" pitchFamily="34" charset="-128"/>
              </a:rPr>
              <a:t>午後</a:t>
            </a:r>
            <a:r>
              <a:rPr kumimoji="0" lang="en-US" altLang="ja-JP" sz="1800" i="0" u="none" strike="noStrike" kern="0" cap="none" spc="0" normalizeH="0" baseline="0" noProof="0" dirty="0">
                <a:ln>
                  <a:noFill/>
                </a:ln>
                <a:solidFill>
                  <a:srgbClr val="FF0000"/>
                </a:solidFill>
                <a:effectLst/>
                <a:uLnTx/>
                <a:uFillTx/>
                <a:latin typeface="メイリオ" panose="020B0604030504040204" pitchFamily="34" charset="-128"/>
                <a:ea typeface="メイリオ" panose="020B0604030504040204" pitchFamily="34" charset="-128"/>
              </a:rPr>
              <a:t>10</a:t>
            </a:r>
            <a:r>
              <a:rPr kumimoji="0" lang="ja-JP" altLang="en-US" sz="1800" i="0" u="none" strike="noStrike" kern="0" cap="none" spc="0" normalizeH="0" baseline="0" noProof="0" dirty="0">
                <a:ln>
                  <a:noFill/>
                </a:ln>
                <a:solidFill>
                  <a:srgbClr val="FF0000"/>
                </a:solidFill>
                <a:effectLst/>
                <a:uLnTx/>
                <a:uFillTx/>
                <a:latin typeface="メイリオ" panose="020B0604030504040204" pitchFamily="34" charset="-128"/>
                <a:ea typeface="メイリオ" panose="020B0604030504040204" pitchFamily="34" charset="-128"/>
              </a:rPr>
              <a:t>時から翌日午前</a:t>
            </a:r>
            <a:r>
              <a:rPr kumimoji="0" lang="en-US" altLang="ja-JP" sz="1800" i="0" u="none" strike="noStrike" kern="0" cap="none" spc="0" normalizeH="0" baseline="0" noProof="0" dirty="0">
                <a:ln>
                  <a:noFill/>
                </a:ln>
                <a:solidFill>
                  <a:srgbClr val="FF0000"/>
                </a:solidFill>
                <a:effectLst/>
                <a:uLnTx/>
                <a:uFillTx/>
                <a:latin typeface="メイリオ" panose="020B0604030504040204" pitchFamily="34" charset="-128"/>
                <a:ea typeface="メイリオ" panose="020B0604030504040204" pitchFamily="34" charset="-128"/>
              </a:rPr>
              <a:t>5</a:t>
            </a:r>
            <a:r>
              <a:rPr kumimoji="0" lang="ja-JP" altLang="en-US" sz="1800" i="0" u="none" strike="noStrike" kern="0" cap="none" spc="0" normalizeH="0" baseline="0" noProof="0" dirty="0">
                <a:ln>
                  <a:noFill/>
                </a:ln>
                <a:solidFill>
                  <a:srgbClr val="FF0000"/>
                </a:solidFill>
                <a:effectLst/>
                <a:uLnTx/>
                <a:uFillTx/>
                <a:latin typeface="メイリオ" panose="020B0604030504040204" pitchFamily="34" charset="-128"/>
                <a:ea typeface="メイリオ" panose="020B0604030504040204" pitchFamily="34" charset="-128"/>
              </a:rPr>
              <a:t>時まで労働した場合は、深夜割増賃金（</a:t>
            </a:r>
            <a:r>
              <a:rPr kumimoji="0" lang="en-US" altLang="ja-JP" sz="1800" i="0" u="none" strike="noStrike" kern="0" cap="none" spc="0" normalizeH="0" baseline="0" noProof="0" dirty="0">
                <a:ln>
                  <a:noFill/>
                </a:ln>
                <a:solidFill>
                  <a:srgbClr val="FF0000"/>
                </a:solidFill>
                <a:effectLst/>
                <a:uLnTx/>
                <a:uFillTx/>
                <a:latin typeface="メイリオ" panose="020B0604030504040204" pitchFamily="34" charset="-128"/>
                <a:ea typeface="メイリオ" panose="020B0604030504040204" pitchFamily="34" charset="-128"/>
              </a:rPr>
              <a:t>2</a:t>
            </a:r>
            <a:r>
              <a:rPr kumimoji="0" lang="ja-JP" altLang="en-US" sz="1800" i="0" u="none" strike="noStrike" kern="0" cap="none" spc="0" normalizeH="0" baseline="0" noProof="0" dirty="0">
                <a:ln>
                  <a:noFill/>
                </a:ln>
                <a:solidFill>
                  <a:srgbClr val="FF0000"/>
                </a:solidFill>
                <a:effectLst/>
                <a:uLnTx/>
                <a:uFillTx/>
                <a:latin typeface="メイリオ" panose="020B0604030504040204" pitchFamily="34" charset="-128"/>
                <a:ea typeface="メイリオ" panose="020B0604030504040204" pitchFamily="34" charset="-128"/>
              </a:rPr>
              <a:t>割</a:t>
            </a:r>
            <a:r>
              <a:rPr kumimoji="0" lang="en-US" altLang="ja-JP" sz="1800" i="0" u="none" strike="noStrike" kern="0" cap="none" spc="0" normalizeH="0" baseline="0" noProof="0" dirty="0">
                <a:ln>
                  <a:noFill/>
                </a:ln>
                <a:solidFill>
                  <a:srgbClr val="FF0000"/>
                </a:solidFill>
                <a:effectLst/>
                <a:uLnTx/>
                <a:uFillTx/>
                <a:latin typeface="メイリオ" panose="020B0604030504040204" pitchFamily="34" charset="-128"/>
                <a:ea typeface="メイリオ" panose="020B0604030504040204" pitchFamily="34" charset="-128"/>
              </a:rPr>
              <a:t>5</a:t>
            </a:r>
            <a:r>
              <a:rPr kumimoji="0" lang="ja-JP" altLang="en-US" sz="1800" i="0" u="none" strike="noStrike" kern="0" cap="none" spc="0" normalizeH="0" baseline="0" noProof="0" dirty="0">
                <a:ln>
                  <a:noFill/>
                </a:ln>
                <a:solidFill>
                  <a:srgbClr val="FF0000"/>
                </a:solidFill>
                <a:effectLst/>
                <a:uLnTx/>
                <a:uFillTx/>
                <a:latin typeface="メイリオ" panose="020B0604030504040204" pitchFamily="34" charset="-128"/>
                <a:ea typeface="メイリオ" panose="020B0604030504040204" pitchFamily="34" charset="-128"/>
              </a:rPr>
              <a:t>分）を支払わなけれ</a:t>
            </a:r>
            <a:endParaRPr kumimoji="0" lang="en-US" altLang="ja-JP" sz="1800" i="0" u="none" strike="noStrike" kern="0" cap="none" spc="0" normalizeH="0" baseline="0" noProof="0" dirty="0">
              <a:ln>
                <a:noFill/>
              </a:ln>
              <a:solidFill>
                <a:srgbClr val="FF0000"/>
              </a:solidFill>
              <a:effectLst/>
              <a:uLnTx/>
              <a:uFillTx/>
              <a:latin typeface="メイリオ" panose="020B0604030504040204" pitchFamily="34" charset="-128"/>
              <a:ea typeface="メイリオ" panose="020B0604030504040204" pitchFamily="34"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kern="0" dirty="0">
                <a:solidFill>
                  <a:srgbClr val="FF0000"/>
                </a:solidFill>
                <a:latin typeface="メイリオ" panose="020B0604030504040204" pitchFamily="34" charset="-128"/>
                <a:ea typeface="メイリオ" panose="020B0604030504040204" pitchFamily="34" charset="-128"/>
              </a:rPr>
              <a:t>                              </a:t>
            </a:r>
            <a:r>
              <a:rPr kumimoji="0" lang="ja-JP" altLang="en-US" sz="1800" i="0" u="none" strike="noStrike" kern="0" cap="none" spc="0" normalizeH="0" baseline="0" noProof="0" dirty="0">
                <a:ln>
                  <a:noFill/>
                </a:ln>
                <a:solidFill>
                  <a:srgbClr val="FF0000"/>
                </a:solidFill>
                <a:effectLst/>
                <a:uLnTx/>
                <a:uFillTx/>
                <a:latin typeface="メイリオ" panose="020B0604030504040204" pitchFamily="34" charset="-128"/>
                <a:ea typeface="メイリオ" panose="020B0604030504040204" pitchFamily="34" charset="-128"/>
              </a:rPr>
              <a:t>ばならない（深夜労働のみ）</a:t>
            </a:r>
            <a:br>
              <a:rPr kumimoji="0" lang="ja-JP" altLang="en-US" sz="1800" i="0" u="none" strike="noStrike" kern="0" cap="none" spc="0" normalizeH="0" baseline="0" noProof="0" dirty="0">
                <a:ln>
                  <a:noFill/>
                </a:ln>
                <a:solidFill>
                  <a:srgbClr val="FF0000"/>
                </a:solidFill>
                <a:effectLst/>
                <a:uLnTx/>
                <a:uFillTx/>
                <a:latin typeface="メイリオ" panose="020B0604030504040204" pitchFamily="34" charset="-128"/>
                <a:ea typeface="メイリオ" panose="020B0604030504040204" pitchFamily="34" charset="-128"/>
              </a:rPr>
            </a:b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a:t>
            </a:r>
            <a:r>
              <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39</a:t>
            </a: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条（年次有給休暇）</a:t>
            </a:r>
            <a:r>
              <a:rPr kumimoji="0" lang="en-US" altLang="ja-JP"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a:t>
            </a:r>
            <a:r>
              <a:rPr kumimoji="0" lang="ja-JP" altLang="en-US" sz="1800" i="0" u="none" strike="noStrike" kern="0" cap="none" spc="0" normalizeH="0" baseline="0" noProof="0" dirty="0">
                <a:ln>
                  <a:noFill/>
                </a:ln>
                <a:solidFill>
                  <a:prstClr val="black"/>
                </a:solidFill>
                <a:effectLst/>
                <a:uLnTx/>
                <a:uFillTx/>
                <a:latin typeface="メイリオ" panose="020B0604030504040204" pitchFamily="34" charset="-128"/>
                <a:ea typeface="メイリオ" panose="020B0604030504040204" pitchFamily="34" charset="-128"/>
              </a:rPr>
              <a:t>勤続年数に応じて所定の年次有給休暇を付与しなければならない</a:t>
            </a:r>
          </a:p>
        </p:txBody>
      </p:sp>
      <p:sp>
        <p:nvSpPr>
          <p:cNvPr id="6" name="テキスト ボックス 5"/>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-28</a:t>
            </a:r>
            <a:endParaRPr kumimoji="1" lang="ja-JP" altLang="en-US" dirty="0"/>
          </a:p>
        </p:txBody>
      </p:sp>
      <p:sp>
        <p:nvSpPr>
          <p:cNvPr id="4" name="フッター プレースホルダー 3">
            <a:extLst>
              <a:ext uri="{FF2B5EF4-FFF2-40B4-BE49-F238E27FC236}">
                <a16:creationId xmlns:a16="http://schemas.microsoft.com/office/drawing/2014/main" id="{63FFE8C3-14E5-42BF-A60C-D3C4D039A688}"/>
              </a:ext>
            </a:extLst>
          </p:cNvPr>
          <p:cNvSpPr>
            <a:spLocks noGrp="1"/>
          </p:cNvSpPr>
          <p:nvPr>
            <p:ph type="ftr" sz="quarter" idx="11"/>
          </p:nvPr>
        </p:nvSpPr>
        <p:spPr/>
        <p:txBody>
          <a:bodyPr/>
          <a:lstStyle/>
          <a:p>
            <a:r>
              <a:rPr kumimoji="1" lang="ja-JP" altLang="en-US"/>
              <a:t>かやね社会保険労務士事務所・あすの行政書士事務所</a:t>
            </a:r>
          </a:p>
        </p:txBody>
      </p:sp>
      <p:sp>
        <p:nvSpPr>
          <p:cNvPr id="7" name="スライド番号プレースホルダー 6">
            <a:extLst>
              <a:ext uri="{FF2B5EF4-FFF2-40B4-BE49-F238E27FC236}">
                <a16:creationId xmlns:a16="http://schemas.microsoft.com/office/drawing/2014/main" id="{5B1116D6-3398-4458-81FD-9A1B8276B2A2}"/>
              </a:ext>
            </a:extLst>
          </p:cNvPr>
          <p:cNvSpPr>
            <a:spLocks noGrp="1"/>
          </p:cNvSpPr>
          <p:nvPr>
            <p:ph type="sldNum" sz="quarter" idx="12"/>
          </p:nvPr>
        </p:nvSpPr>
        <p:spPr/>
        <p:txBody>
          <a:bodyPr/>
          <a:lstStyle/>
          <a:p>
            <a:fld id="{73A75EB7-7193-4235-85C9-A4D38840F4E9}" type="slidenum">
              <a:rPr kumimoji="1" lang="ja-JP" altLang="en-US" smtClean="0"/>
              <a:t>31</a:t>
            </a:fld>
            <a:endParaRPr kumimoji="1" lang="ja-JP" altLang="en-US"/>
          </a:p>
        </p:txBody>
      </p:sp>
      <p:cxnSp>
        <p:nvCxnSpPr>
          <p:cNvPr id="9" name="直線コネクタ 8" descr="かやね社会保険労務士事務所">
            <a:extLst>
              <a:ext uri="{FF2B5EF4-FFF2-40B4-BE49-F238E27FC236}">
                <a16:creationId xmlns:a16="http://schemas.microsoft.com/office/drawing/2014/main" id="{1E0A6CE7-9EA0-0B18-511A-E720E136B812}"/>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8E80757B-D7F2-C25B-F55E-13CE5B72BD78}"/>
              </a:ext>
            </a:extLst>
          </p:cNvPr>
          <p:cNvSpPr txBox="1"/>
          <p:nvPr/>
        </p:nvSpPr>
        <p:spPr>
          <a:xfrm>
            <a:off x="539999" y="216000"/>
            <a:ext cx="4327275"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9</a:t>
            </a:r>
            <a:r>
              <a:rPr lang="ja-JP" altLang="en-US" sz="2800" dirty="0">
                <a:latin typeface="Meiryo UI" panose="020B0604030504040204" pitchFamily="50" charset="-128"/>
                <a:ea typeface="Meiryo UI" panose="020B0604030504040204" pitchFamily="50" charset="-128"/>
              </a:rPr>
              <a:t>．管理監督者等</a:t>
            </a:r>
            <a:endParaRPr kumimoji="1" lang="ja-JP" altLang="en-US" sz="28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88F35934-6216-7E85-724E-486C9F5F3857}"/>
              </a:ext>
            </a:extLst>
          </p:cNvPr>
          <p:cNvSpPr txBox="1"/>
          <p:nvPr/>
        </p:nvSpPr>
        <p:spPr>
          <a:xfrm>
            <a:off x="4450940" y="899037"/>
            <a:ext cx="2311810" cy="276999"/>
          </a:xfrm>
          <a:prstGeom prst="rect">
            <a:avLst/>
          </a:prstGeom>
          <a:noFill/>
        </p:spPr>
        <p:txBody>
          <a:bodyPr wrap="square" rtlCol="0">
            <a:spAutoFit/>
          </a:bodyPr>
          <a:lstStyle/>
          <a:p>
            <a:r>
              <a:rPr kumimoji="1" lang="ja-JP" altLang="en-US" sz="1200" dirty="0"/>
              <a:t>テキスト</a:t>
            </a:r>
            <a:r>
              <a:rPr kumimoji="1" lang="en-US" altLang="ja-JP" sz="1200" dirty="0"/>
              <a:t>P72</a:t>
            </a:r>
            <a:r>
              <a:rPr kumimoji="1" lang="ja-JP" altLang="en-US" sz="1200" dirty="0"/>
              <a:t>～</a:t>
            </a:r>
            <a:r>
              <a:rPr kumimoji="1" lang="en-US" altLang="ja-JP" sz="1200" dirty="0"/>
              <a:t>73</a:t>
            </a:r>
            <a:endParaRPr kumimoji="1" lang="ja-JP" altLang="en-US" sz="1200" dirty="0"/>
          </a:p>
        </p:txBody>
      </p:sp>
    </p:spTree>
    <p:extLst>
      <p:ext uri="{BB962C8B-B14F-4D97-AF65-F5344CB8AC3E}">
        <p14:creationId xmlns:p14="http://schemas.microsoft.com/office/powerpoint/2010/main" val="3699768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A4557F29-99E5-4D3C-AE9A-03CB09D54265}"/>
              </a:ext>
            </a:extLst>
          </p:cNvPr>
          <p:cNvSpPr txBox="1">
            <a:spLocks/>
          </p:cNvSpPr>
          <p:nvPr/>
        </p:nvSpPr>
        <p:spPr>
          <a:xfrm>
            <a:off x="864000" y="1512000"/>
            <a:ext cx="11424140" cy="85525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457200">
              <a:buNone/>
            </a:pPr>
            <a:r>
              <a:rPr kumimoji="0" lang="ja-JP" altLang="en-US" sz="2000" dirty="0">
                <a:latin typeface="Meiryo UI" panose="020B0604030504040204" pitchFamily="50" charset="-128"/>
                <a:ea typeface="Meiryo UI" panose="020B0604030504040204" pitchFamily="50" charset="-128"/>
              </a:rPr>
              <a:t>経営者と一体的な立場と呼ぶにふさわしい重要な職務内容・責任となっており、それに見合う権限付与</a:t>
            </a:r>
            <a:r>
              <a:rPr kumimoji="0" lang="en-US" altLang="ja-JP" sz="2000" dirty="0">
                <a:latin typeface="Meiryo UI" panose="020B0604030504040204" pitchFamily="50" charset="-128"/>
                <a:ea typeface="Meiryo UI" panose="020B0604030504040204" pitchFamily="50" charset="-128"/>
              </a:rPr>
              <a:t>(</a:t>
            </a:r>
            <a:r>
              <a:rPr kumimoji="0" lang="ja-JP" altLang="en-US" sz="2000" dirty="0">
                <a:latin typeface="Meiryo UI" panose="020B0604030504040204" pitchFamily="50" charset="-128"/>
                <a:ea typeface="Meiryo UI" panose="020B0604030504040204" pitchFamily="50" charset="-128"/>
              </a:rPr>
              <a:t>報酬）があるか　➡　会社内の管理職（部課長）と同じ意味ではない</a:t>
            </a:r>
            <a:endParaRPr kumimoji="0" lang="en-US" altLang="ja-JP" sz="20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A6726C67-D96F-4003-B68C-B396C6A87E22}"/>
              </a:ext>
            </a:extLst>
          </p:cNvPr>
          <p:cNvSpPr txBox="1"/>
          <p:nvPr/>
        </p:nvSpPr>
        <p:spPr>
          <a:xfrm>
            <a:off x="864000" y="3240000"/>
            <a:ext cx="10445940" cy="984885"/>
          </a:xfrm>
          <a:prstGeom prst="rect">
            <a:avLst/>
          </a:prstGeom>
          <a:noFill/>
        </p:spPr>
        <p:txBody>
          <a:bodyPr wrap="square" rtlCol="0">
            <a:spAutoFit/>
          </a:bodyPr>
          <a:lstStyle/>
          <a:p>
            <a:pPr defTabSz="457200"/>
            <a:r>
              <a:rPr kumimoji="0" lang="ja-JP" altLang="en-US" sz="2000" dirty="0">
                <a:latin typeface="Meiryo UI" panose="020B0604030504040204" pitchFamily="50" charset="-128"/>
                <a:ea typeface="Meiryo UI" panose="020B0604030504040204" pitchFamily="50" charset="-128"/>
              </a:rPr>
              <a:t>■労働時間管理が適切に行われなくなる　過重労働の発生、健康被害</a:t>
            </a:r>
            <a:endParaRPr kumimoji="0" lang="en-US" altLang="ja-JP" sz="2000" dirty="0">
              <a:latin typeface="Meiryo UI" panose="020B0604030504040204" pitchFamily="50" charset="-128"/>
              <a:ea typeface="Meiryo UI" panose="020B0604030504040204" pitchFamily="50" charset="-128"/>
            </a:endParaRPr>
          </a:p>
          <a:p>
            <a:pPr defTabSz="457200"/>
            <a:r>
              <a:rPr kumimoji="0" lang="ja-JP" altLang="en-US" sz="2000" dirty="0">
                <a:latin typeface="Meiryo UI" panose="020B0604030504040204" pitchFamily="50" charset="-128"/>
                <a:ea typeface="Meiryo UI" panose="020B0604030504040204" pitchFamily="50" charset="-128"/>
              </a:rPr>
              <a:t>■未払い残業代の発生</a:t>
            </a:r>
            <a:r>
              <a:rPr kumimoji="0" lang="ja-JP" altLang="en-US" dirty="0">
                <a:latin typeface="メイリオ" panose="020B0604030504040204" pitchFamily="34" charset="-128"/>
                <a:ea typeface="メイリオ" panose="020B0604030504040204" pitchFamily="34" charset="-128"/>
              </a:rPr>
              <a:t>（労基署への駆け込み、調査で管理監督者性が否定されるケース多数あり）</a:t>
            </a:r>
            <a:br>
              <a:rPr kumimoji="0" lang="en-US" altLang="ja-JP" dirty="0">
                <a:latin typeface="メイリオ" panose="020B0604030504040204" pitchFamily="34" charset="-128"/>
                <a:ea typeface="メイリオ" panose="020B0604030504040204" pitchFamily="34" charset="-128"/>
              </a:rPr>
            </a:br>
            <a:endParaRPr lang="ja-JP" altLang="en-US" dirty="0">
              <a:latin typeface="メイリオ" panose="020B0604030504040204" pitchFamily="34" charset="-128"/>
              <a:ea typeface="メイリオ" panose="020B0604030504040204" pitchFamily="34" charset="-128"/>
            </a:endParaRPr>
          </a:p>
        </p:txBody>
      </p:sp>
      <p:sp>
        <p:nvSpPr>
          <p:cNvPr id="8" name="テキスト ボックス 7"/>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-29</a:t>
            </a:r>
            <a:endParaRPr kumimoji="1" lang="ja-JP" altLang="en-US" dirty="0"/>
          </a:p>
        </p:txBody>
      </p:sp>
      <p:sp>
        <p:nvSpPr>
          <p:cNvPr id="3" name="フッター プレースホルダー 2">
            <a:extLst>
              <a:ext uri="{FF2B5EF4-FFF2-40B4-BE49-F238E27FC236}">
                <a16:creationId xmlns:a16="http://schemas.microsoft.com/office/drawing/2014/main" id="{91DC98F9-AD79-4379-8367-143C633D07B0}"/>
              </a:ext>
            </a:extLst>
          </p:cNvPr>
          <p:cNvSpPr>
            <a:spLocks noGrp="1"/>
          </p:cNvSpPr>
          <p:nvPr>
            <p:ph type="ftr" sz="quarter" idx="11"/>
          </p:nvPr>
        </p:nvSpPr>
        <p:spPr>
          <a:xfrm>
            <a:off x="4094925" y="6356350"/>
            <a:ext cx="4114800" cy="365125"/>
          </a:xfrm>
        </p:spPr>
        <p:txBody>
          <a:bodyPr/>
          <a:lstStyle/>
          <a:p>
            <a:r>
              <a:rPr kumimoji="1" lang="ja-JP" altLang="en-US"/>
              <a:t>かやね社会保険労務士事務所・あすの行政書士事務所</a:t>
            </a:r>
          </a:p>
        </p:txBody>
      </p:sp>
      <p:sp>
        <p:nvSpPr>
          <p:cNvPr id="4" name="スライド番号プレースホルダー 3">
            <a:extLst>
              <a:ext uri="{FF2B5EF4-FFF2-40B4-BE49-F238E27FC236}">
                <a16:creationId xmlns:a16="http://schemas.microsoft.com/office/drawing/2014/main" id="{180EB412-4A5E-43F5-AFDA-BAA3B52C3C65}"/>
              </a:ext>
            </a:extLst>
          </p:cNvPr>
          <p:cNvSpPr>
            <a:spLocks noGrp="1"/>
          </p:cNvSpPr>
          <p:nvPr>
            <p:ph type="sldNum" sz="quarter" idx="12"/>
          </p:nvPr>
        </p:nvSpPr>
        <p:spPr/>
        <p:txBody>
          <a:bodyPr/>
          <a:lstStyle/>
          <a:p>
            <a:fld id="{73A75EB7-7193-4235-85C9-A4D38840F4E9}" type="slidenum">
              <a:rPr kumimoji="1" lang="ja-JP" altLang="en-US" smtClean="0"/>
              <a:t>32</a:t>
            </a:fld>
            <a:endParaRPr kumimoji="1" lang="ja-JP" altLang="en-US"/>
          </a:p>
        </p:txBody>
      </p:sp>
      <p:sp>
        <p:nvSpPr>
          <p:cNvPr id="12" name="タイトル 1">
            <a:extLst>
              <a:ext uri="{FF2B5EF4-FFF2-40B4-BE49-F238E27FC236}">
                <a16:creationId xmlns:a16="http://schemas.microsoft.com/office/drawing/2014/main" id="{B0E03FB8-D5AF-4285-AC96-28A0B5A2285F}"/>
              </a:ext>
            </a:extLst>
          </p:cNvPr>
          <p:cNvSpPr>
            <a:spLocks noGrp="1"/>
          </p:cNvSpPr>
          <p:nvPr>
            <p:ph type="title"/>
          </p:nvPr>
        </p:nvSpPr>
        <p:spPr>
          <a:xfrm>
            <a:off x="864000" y="936000"/>
            <a:ext cx="3250800" cy="412373"/>
          </a:xfrm>
        </p:spPr>
        <p:txBody>
          <a:bodyPr>
            <a:normAutofit/>
          </a:bodyPr>
          <a:lstStyle/>
          <a:p>
            <a:r>
              <a:rPr lang="ja-JP" altLang="en-US" sz="2000" b="1" cap="all" dirty="0">
                <a:ln w="3175" cmpd="sng">
                  <a:noFill/>
                </a:ln>
                <a:solidFill>
                  <a:prstClr val="black"/>
                </a:solidFill>
                <a:latin typeface="Meiryo UI" panose="020B0604030504040204" pitchFamily="50" charset="-128"/>
                <a:ea typeface="Meiryo UI" panose="020B0604030504040204" pitchFamily="50" charset="-128"/>
              </a:rPr>
              <a:t>管理監督者の適用は適正に</a:t>
            </a:r>
            <a:endParaRPr kumimoji="1" lang="ja-JP" altLang="en-US" sz="2000" b="1"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0502DB6-42A8-25CD-A2CC-3759DF1A86A8}"/>
              </a:ext>
            </a:extLst>
          </p:cNvPr>
          <p:cNvSpPr txBox="1"/>
          <p:nvPr/>
        </p:nvSpPr>
        <p:spPr>
          <a:xfrm>
            <a:off x="539999" y="216000"/>
            <a:ext cx="4327275"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9</a:t>
            </a:r>
            <a:r>
              <a:rPr lang="ja-JP" altLang="en-US" sz="2800" dirty="0">
                <a:latin typeface="Meiryo UI" panose="020B0604030504040204" pitchFamily="50" charset="-128"/>
                <a:ea typeface="Meiryo UI" panose="020B0604030504040204" pitchFamily="50" charset="-128"/>
              </a:rPr>
              <a:t>．管理監督者等</a:t>
            </a:r>
            <a:endParaRPr kumimoji="1" lang="ja-JP" altLang="en-US" sz="2800" dirty="0">
              <a:latin typeface="Meiryo UI" panose="020B0604030504040204" pitchFamily="50" charset="-128"/>
              <a:ea typeface="Meiryo UI" panose="020B0604030504040204" pitchFamily="50" charset="-128"/>
            </a:endParaRPr>
          </a:p>
        </p:txBody>
      </p:sp>
      <p:cxnSp>
        <p:nvCxnSpPr>
          <p:cNvPr id="6" name="直線コネクタ 5" descr="かやね社会保険労務士事務所">
            <a:extLst>
              <a:ext uri="{FF2B5EF4-FFF2-40B4-BE49-F238E27FC236}">
                <a16:creationId xmlns:a16="http://schemas.microsoft.com/office/drawing/2014/main" id="{7E786B29-5132-3058-30B6-6D4AA4E14C0E}"/>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吹き出し: 角を丸めた四角形 8">
            <a:extLst>
              <a:ext uri="{FF2B5EF4-FFF2-40B4-BE49-F238E27FC236}">
                <a16:creationId xmlns:a16="http://schemas.microsoft.com/office/drawing/2014/main" id="{05EA7A1E-F4E0-6EDA-D298-D62393B396A5}"/>
              </a:ext>
            </a:extLst>
          </p:cNvPr>
          <p:cNvSpPr/>
          <p:nvPr/>
        </p:nvSpPr>
        <p:spPr>
          <a:xfrm>
            <a:off x="7966711" y="2125980"/>
            <a:ext cx="3177539" cy="1018821"/>
          </a:xfrm>
          <a:prstGeom prst="wedgeRoundRectCallout">
            <a:avLst>
              <a:gd name="adj1" fmla="val -69563"/>
              <a:gd name="adj2" fmla="val -5120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indent="0">
              <a:buNone/>
              <a:defRPr/>
            </a:pPr>
            <a:r>
              <a:rPr lang="ja-JP" altLang="en-US" sz="1800" dirty="0">
                <a:solidFill>
                  <a:sysClr val="windowText" lastClr="000000"/>
                </a:solidFill>
                <a:latin typeface="Meiryo UI" panose="020B0604030504040204" pitchFamily="50" charset="-128"/>
                <a:ea typeface="Meiryo UI" panose="020B0604030504040204" pitchFamily="50" charset="-128"/>
              </a:rPr>
              <a:t>間違えて適用してしまうと</a:t>
            </a:r>
            <a:r>
              <a:rPr lang="en-US" altLang="ja-JP" sz="1800" dirty="0">
                <a:solidFill>
                  <a:sysClr val="windowText" lastClr="000000"/>
                </a:solidFill>
                <a:latin typeface="Meiryo UI" panose="020B0604030504040204" pitchFamily="50" charset="-128"/>
                <a:ea typeface="Meiryo UI" panose="020B0604030504040204" pitchFamily="50" charset="-128"/>
              </a:rPr>
              <a:t>…</a:t>
            </a:r>
          </a:p>
          <a:p>
            <a:pPr marL="0" lvl="0" indent="0">
              <a:buNone/>
              <a:defRPr/>
            </a:pPr>
            <a:r>
              <a:rPr lang="ja-JP" altLang="en-US" sz="1800" dirty="0">
                <a:solidFill>
                  <a:sysClr val="windowText" lastClr="000000"/>
                </a:solidFill>
                <a:latin typeface="Meiryo UI" panose="020B0604030504040204" pitchFamily="50" charset="-128"/>
                <a:ea typeface="Meiryo UI" panose="020B0604030504040204" pitchFamily="50" charset="-128"/>
              </a:rPr>
              <a:t>（いわゆる</a:t>
            </a:r>
            <a:r>
              <a:rPr lang="en-US" altLang="ja-JP" sz="1800" dirty="0">
                <a:solidFill>
                  <a:sysClr val="windowText" lastClr="000000"/>
                </a:solidFill>
                <a:latin typeface="Meiryo UI" panose="020B0604030504040204" pitchFamily="50" charset="-128"/>
                <a:ea typeface="Meiryo UI" panose="020B0604030504040204" pitchFamily="50" charset="-128"/>
              </a:rPr>
              <a:t>『</a:t>
            </a:r>
            <a:r>
              <a:rPr lang="ja-JP" altLang="en-US" sz="1800" dirty="0">
                <a:solidFill>
                  <a:sysClr val="windowText" lastClr="000000"/>
                </a:solidFill>
                <a:latin typeface="Meiryo UI" panose="020B0604030504040204" pitchFamily="50" charset="-128"/>
                <a:ea typeface="Meiryo UI" panose="020B0604030504040204" pitchFamily="50" charset="-128"/>
              </a:rPr>
              <a:t>名ばかり管理職</a:t>
            </a:r>
            <a:r>
              <a:rPr lang="en-US" altLang="ja-JP" sz="1800" dirty="0">
                <a:solidFill>
                  <a:sysClr val="windowText" lastClr="000000"/>
                </a:solidFill>
                <a:latin typeface="Meiryo UI" panose="020B0604030504040204" pitchFamily="50" charset="-128"/>
                <a:ea typeface="Meiryo UI" panose="020B0604030504040204" pitchFamily="50" charset="-128"/>
              </a:rPr>
              <a:t>』</a:t>
            </a:r>
            <a:r>
              <a:rPr lang="ja-JP" altLang="en-US" sz="1800" dirty="0">
                <a:solidFill>
                  <a:sysClr val="windowText" lastClr="000000"/>
                </a:solidFill>
                <a:latin typeface="Meiryo UI" panose="020B0604030504040204" pitchFamily="50" charset="-128"/>
                <a:ea typeface="Meiryo UI" panose="020B0604030504040204" pitchFamily="50" charset="-128"/>
              </a:rPr>
              <a:t>）</a:t>
            </a:r>
            <a:endParaRPr lang="en-US" altLang="ja-JP" sz="1800" dirty="0">
              <a:solidFill>
                <a:sysClr val="windowText" lastClr="000000"/>
              </a:solidFill>
              <a:latin typeface="Meiryo UI" panose="020B0604030504040204" pitchFamily="50" charset="-128"/>
              <a:ea typeface="Meiryo UI" panose="020B0604030504040204" pitchFamily="50" charset="-128"/>
            </a:endParaRPr>
          </a:p>
          <a:p>
            <a:pPr marL="0" lvl="0" indent="0">
              <a:buNone/>
              <a:defRPr/>
            </a:pPr>
            <a:r>
              <a:rPr kumimoji="1" lang="ja-JP" altLang="en-US" sz="1800" i="0" u="none" strike="noStrike" kern="1200" cap="all" spc="0" normalizeH="0" baseline="0" noProof="0" dirty="0">
                <a:ln w="3175" cmpd="sng">
                  <a:noFill/>
                </a:ln>
                <a:solidFill>
                  <a:sysClr val="windowText" lastClr="000000"/>
                </a:solidFill>
                <a:effectLst/>
                <a:uLnTx/>
                <a:uFillTx/>
                <a:latin typeface="Meiryo UI" panose="020B0604030504040204" pitchFamily="50" charset="-128"/>
                <a:ea typeface="Meiryo UI" panose="020B0604030504040204" pitchFamily="50" charset="-128"/>
              </a:rPr>
              <a:t>どんな問題が発生するか？</a:t>
            </a:r>
            <a:r>
              <a:rPr lang="ja-JP" altLang="en-US" sz="1800" dirty="0">
                <a:latin typeface="Meiryo UI" panose="020B0604030504040204" pitchFamily="50" charset="-128"/>
                <a:ea typeface="Meiryo UI" panose="020B0604030504040204" pitchFamily="50" charset="-128"/>
              </a:rPr>
              <a:t>　</a:t>
            </a:r>
            <a:endParaRPr kumimoji="1" lang="ja-JP" altLang="en-US" dirty="0"/>
          </a:p>
        </p:txBody>
      </p:sp>
      <p:sp>
        <p:nvSpPr>
          <p:cNvPr id="11" name="スクロール: 横 10">
            <a:extLst>
              <a:ext uri="{FF2B5EF4-FFF2-40B4-BE49-F238E27FC236}">
                <a16:creationId xmlns:a16="http://schemas.microsoft.com/office/drawing/2014/main" id="{478AAB91-42B6-4B56-7E14-B3F29BAC9E3E}"/>
              </a:ext>
            </a:extLst>
          </p:cNvPr>
          <p:cNvSpPr/>
          <p:nvPr/>
        </p:nvSpPr>
        <p:spPr>
          <a:xfrm>
            <a:off x="864000" y="3960000"/>
            <a:ext cx="11034840" cy="2338808"/>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労働安全衛生法に基づく労働時間の状況の把握は管理監督者であっても必要です。</a:t>
            </a:r>
            <a:endParaRPr kumimoji="1" lang="en-US" altLang="ja-JP" b="1" dirty="0">
              <a:solidFill>
                <a:schemeClr val="tx1"/>
              </a:solidFill>
            </a:endParaRPr>
          </a:p>
          <a:p>
            <a:r>
              <a:rPr kumimoji="1" lang="ja-JP" altLang="en-US" b="1" dirty="0">
                <a:solidFill>
                  <a:schemeClr val="tx1"/>
                </a:solidFill>
              </a:rPr>
              <a:t>　　　　　　　　　　　　　　　　　　　　　　　　　　　　　　　　　　　（安衛法</a:t>
            </a:r>
            <a:r>
              <a:rPr kumimoji="1" lang="en-US" altLang="ja-JP" b="1" dirty="0">
                <a:solidFill>
                  <a:schemeClr val="tx1"/>
                </a:solidFill>
              </a:rPr>
              <a:t>66</a:t>
            </a:r>
            <a:r>
              <a:rPr kumimoji="1" lang="ja-JP" altLang="en-US" b="1" dirty="0">
                <a:solidFill>
                  <a:schemeClr val="tx1"/>
                </a:solidFill>
              </a:rPr>
              <a:t>条８の３）</a:t>
            </a:r>
            <a:endParaRPr kumimoji="1" lang="en-US" altLang="ja-JP" b="1" dirty="0">
              <a:solidFill>
                <a:schemeClr val="tx1"/>
              </a:solidFill>
            </a:endParaRPr>
          </a:p>
          <a:p>
            <a:r>
              <a:rPr kumimoji="1" lang="en-US" altLang="ja-JP" dirty="0">
                <a:solidFill>
                  <a:schemeClr val="tx1"/>
                </a:solidFill>
              </a:rPr>
              <a:t>1</a:t>
            </a:r>
            <a:r>
              <a:rPr kumimoji="1" lang="ja-JP" altLang="en-US" dirty="0">
                <a:solidFill>
                  <a:schemeClr val="tx1"/>
                </a:solidFill>
              </a:rPr>
              <a:t>か月あたりの時間外労働が</a:t>
            </a:r>
            <a:r>
              <a:rPr kumimoji="1" lang="en-US" altLang="ja-JP" dirty="0">
                <a:solidFill>
                  <a:schemeClr val="tx1"/>
                </a:solidFill>
              </a:rPr>
              <a:t>80</a:t>
            </a:r>
            <a:r>
              <a:rPr kumimoji="1" lang="ja-JP" altLang="en-US" dirty="0">
                <a:solidFill>
                  <a:schemeClr val="tx1"/>
                </a:solidFill>
              </a:rPr>
              <a:t>時間を超える労働者から申出があった場合は医師の面接指導を実施し、申出が無かった場合でも面接指導を実施するように努めなければなりません。その為にも労働時間の状況を把握し、当該労働者（管理監督者も含みます）へ速やかに通知をしなければなりません。</a:t>
            </a:r>
          </a:p>
        </p:txBody>
      </p:sp>
      <p:sp>
        <p:nvSpPr>
          <p:cNvPr id="10" name="テキスト ボックス 9">
            <a:extLst>
              <a:ext uri="{FF2B5EF4-FFF2-40B4-BE49-F238E27FC236}">
                <a16:creationId xmlns:a16="http://schemas.microsoft.com/office/drawing/2014/main" id="{FF17193D-3888-68CC-F877-7A242D06FEBF}"/>
              </a:ext>
            </a:extLst>
          </p:cNvPr>
          <p:cNvSpPr txBox="1"/>
          <p:nvPr/>
        </p:nvSpPr>
        <p:spPr>
          <a:xfrm>
            <a:off x="9508715" y="6033012"/>
            <a:ext cx="1987960" cy="369332"/>
          </a:xfrm>
          <a:prstGeom prst="rect">
            <a:avLst/>
          </a:prstGeom>
          <a:noFill/>
        </p:spPr>
        <p:txBody>
          <a:bodyPr wrap="square" rtlCol="0">
            <a:spAutoFit/>
          </a:bodyPr>
          <a:lstStyle/>
          <a:p>
            <a:r>
              <a:rPr kumimoji="1" lang="ja-JP" altLang="en-US" dirty="0"/>
              <a:t>テキスト</a:t>
            </a:r>
            <a:r>
              <a:rPr kumimoji="1" lang="en-US" altLang="ja-JP" dirty="0"/>
              <a:t>P152</a:t>
            </a:r>
            <a:endParaRPr kumimoji="1" lang="ja-JP" altLang="en-US" dirty="0"/>
          </a:p>
        </p:txBody>
      </p:sp>
      <p:sp>
        <p:nvSpPr>
          <p:cNvPr id="14" name="テキスト ボックス 13">
            <a:extLst>
              <a:ext uri="{FF2B5EF4-FFF2-40B4-BE49-F238E27FC236}">
                <a16:creationId xmlns:a16="http://schemas.microsoft.com/office/drawing/2014/main" id="{46FBD3E6-296E-2D94-6131-1BC8A0B5C2AD}"/>
              </a:ext>
            </a:extLst>
          </p:cNvPr>
          <p:cNvSpPr txBox="1"/>
          <p:nvPr/>
        </p:nvSpPr>
        <p:spPr>
          <a:xfrm>
            <a:off x="4450940" y="899037"/>
            <a:ext cx="2311810" cy="276999"/>
          </a:xfrm>
          <a:prstGeom prst="rect">
            <a:avLst/>
          </a:prstGeom>
          <a:noFill/>
        </p:spPr>
        <p:txBody>
          <a:bodyPr wrap="square" rtlCol="0">
            <a:spAutoFit/>
          </a:bodyPr>
          <a:lstStyle/>
          <a:p>
            <a:r>
              <a:rPr kumimoji="1" lang="ja-JP" altLang="en-US" sz="1200" dirty="0"/>
              <a:t>テキスト</a:t>
            </a:r>
            <a:r>
              <a:rPr kumimoji="1" lang="en-US" altLang="ja-JP" sz="1200" dirty="0"/>
              <a:t>P72</a:t>
            </a:r>
            <a:r>
              <a:rPr kumimoji="1" lang="ja-JP" altLang="en-US" sz="1200" dirty="0"/>
              <a:t>～</a:t>
            </a:r>
            <a:r>
              <a:rPr kumimoji="1" lang="en-US" altLang="ja-JP" sz="1200" dirty="0"/>
              <a:t>73</a:t>
            </a:r>
            <a:endParaRPr kumimoji="1" lang="ja-JP" altLang="en-US" sz="1200" dirty="0"/>
          </a:p>
        </p:txBody>
      </p:sp>
    </p:spTree>
    <p:extLst>
      <p:ext uri="{BB962C8B-B14F-4D97-AF65-F5344CB8AC3E}">
        <p14:creationId xmlns:p14="http://schemas.microsoft.com/office/powerpoint/2010/main" val="2625660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9677949B-D699-4D5A-AE72-AE47753A8571}"/>
              </a:ext>
            </a:extLst>
          </p:cNvPr>
          <p:cNvSpPr txBox="1">
            <a:spLocks/>
          </p:cNvSpPr>
          <p:nvPr/>
        </p:nvSpPr>
        <p:spPr>
          <a:xfrm>
            <a:off x="864000" y="1439999"/>
            <a:ext cx="10936650" cy="872085"/>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latin typeface="Meiryo UI" panose="020B0604030504040204" pitchFamily="50" charset="-128"/>
                <a:ea typeface="Meiryo UI" panose="020B0604030504040204" pitchFamily="50" charset="-128"/>
              </a:rPr>
              <a:t>全ての企業において、年</a:t>
            </a:r>
            <a:r>
              <a:rPr lang="en-US" altLang="ja-JP" sz="1800" dirty="0">
                <a:latin typeface="Meiryo UI" panose="020B0604030504040204" pitchFamily="50" charset="-128"/>
                <a:ea typeface="Meiryo UI" panose="020B0604030504040204" pitchFamily="50" charset="-128"/>
              </a:rPr>
              <a:t>10</a:t>
            </a:r>
            <a:r>
              <a:rPr lang="ja-JP" altLang="en-US" sz="1800" dirty="0">
                <a:latin typeface="Meiryo UI" panose="020B0604030504040204" pitchFamily="50" charset="-128"/>
                <a:ea typeface="Meiryo UI" panose="020B0604030504040204" pitchFamily="50" charset="-128"/>
              </a:rPr>
              <a:t>日以上の年次有給休暇が付与 される労働者</a:t>
            </a:r>
            <a:r>
              <a:rPr lang="ja-JP" altLang="en-US" sz="1800" dirty="0">
                <a:solidFill>
                  <a:srgbClr val="FF0000"/>
                </a:solidFill>
                <a:latin typeface="Meiryo UI" panose="020B0604030504040204" pitchFamily="50" charset="-128"/>
                <a:ea typeface="Meiryo UI" panose="020B0604030504040204" pitchFamily="50" charset="-128"/>
              </a:rPr>
              <a:t>（管理監督者も含む）</a:t>
            </a:r>
            <a:r>
              <a:rPr lang="ja-JP" altLang="en-US" sz="1800" dirty="0">
                <a:latin typeface="Meiryo UI" panose="020B0604030504040204" pitchFamily="50" charset="-128"/>
                <a:ea typeface="Meiryo UI" panose="020B0604030504040204" pitchFamily="50" charset="-128"/>
              </a:rPr>
              <a:t>に対して、年次有給休暇の日数のうち年５日については、使用者が時季を指定して</a:t>
            </a:r>
            <a:r>
              <a:rPr lang="ja-JP" altLang="en-US" sz="1800" u="sng" dirty="0">
                <a:latin typeface="Meiryo UI" panose="020B0604030504040204" pitchFamily="50" charset="-128"/>
                <a:ea typeface="Meiryo UI" panose="020B0604030504040204" pitchFamily="50" charset="-128"/>
              </a:rPr>
              <a:t>でも</a:t>
            </a:r>
            <a:r>
              <a:rPr lang="ja-JP" altLang="en-US" sz="1800" dirty="0">
                <a:latin typeface="Meiryo UI" panose="020B0604030504040204" pitchFamily="50" charset="-128"/>
                <a:ea typeface="Meiryo UI" panose="020B0604030504040204" pitchFamily="50" charset="-128"/>
              </a:rPr>
              <a:t>取得させることが必要　　　</a:t>
            </a:r>
            <a:endParaRPr lang="en-US" altLang="ja-JP" sz="1800" dirty="0">
              <a:latin typeface="Meiryo UI" panose="020B0604030504040204" pitchFamily="50" charset="-128"/>
              <a:ea typeface="Meiryo UI" panose="020B0604030504040204" pitchFamily="50" charset="-128"/>
            </a:endParaRPr>
          </a:p>
          <a:p>
            <a:pPr marL="0" indent="0">
              <a:lnSpc>
                <a:spcPct val="50000"/>
              </a:lnSpc>
              <a:buNone/>
            </a:pPr>
            <a:r>
              <a:rPr lang="ja-JP" altLang="en-US" sz="18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rPr>
              <a:t>31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　労基法</a:t>
            </a:r>
            <a:r>
              <a:rPr lang="en-US" altLang="ja-JP" sz="1400" dirty="0">
                <a:latin typeface="Meiryo UI" panose="020B0604030504040204" pitchFamily="50" charset="-128"/>
                <a:ea typeface="Meiryo UI" panose="020B0604030504040204" pitchFamily="50" charset="-128"/>
              </a:rPr>
              <a:t>39</a:t>
            </a:r>
            <a:r>
              <a:rPr lang="ja-JP" altLang="en-US" sz="1400" dirty="0">
                <a:latin typeface="Meiryo UI" panose="020B0604030504040204" pitchFamily="50" charset="-128"/>
                <a:ea typeface="Meiryo UI" panose="020B0604030504040204" pitchFamily="50" charset="-128"/>
              </a:rPr>
              <a:t>条７　罰則あり</a:t>
            </a:r>
            <a:endParaRPr lang="en-US" altLang="ja-JP" sz="1400" dirty="0">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lang="ja-JP" altLang="en-US" sz="1400" b="1" dirty="0">
              <a:latin typeface="メイリオ" panose="020B0604030504040204" pitchFamily="50" charset="-128"/>
              <a:ea typeface="メイリオ" panose="020B0604030504040204" pitchFamily="50" charset="-128"/>
            </a:endParaRPr>
          </a:p>
        </p:txBody>
      </p:sp>
      <p:grpSp>
        <p:nvGrpSpPr>
          <p:cNvPr id="3" name="グループ化 2"/>
          <p:cNvGrpSpPr/>
          <p:nvPr/>
        </p:nvGrpSpPr>
        <p:grpSpPr>
          <a:xfrm>
            <a:off x="398011" y="2937141"/>
            <a:ext cx="10836507" cy="2375500"/>
            <a:chOff x="905602" y="1931893"/>
            <a:chExt cx="10181924" cy="2375500"/>
          </a:xfrm>
        </p:grpSpPr>
        <p:sp>
          <p:nvSpPr>
            <p:cNvPr id="6" name="正方形/長方形 5">
              <a:extLst>
                <a:ext uri="{FF2B5EF4-FFF2-40B4-BE49-F238E27FC236}">
                  <a16:creationId xmlns:a16="http://schemas.microsoft.com/office/drawing/2014/main" id="{50240234-835C-41C8-93DA-8B81F4F8E3A4}"/>
                </a:ext>
              </a:extLst>
            </p:cNvPr>
            <p:cNvSpPr/>
            <p:nvPr/>
          </p:nvSpPr>
          <p:spPr>
            <a:xfrm>
              <a:off x="1388456" y="2887322"/>
              <a:ext cx="6331554" cy="5511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メイリオ" pitchFamily="50" charset="-128"/>
                <a:ea typeface="メイリオ" pitchFamily="50" charset="-128"/>
              </a:endParaRPr>
            </a:p>
          </p:txBody>
        </p:sp>
        <p:sp>
          <p:nvSpPr>
            <p:cNvPr id="4" name="正方形/長方形 3">
              <a:extLst>
                <a:ext uri="{FF2B5EF4-FFF2-40B4-BE49-F238E27FC236}">
                  <a16:creationId xmlns:a16="http://schemas.microsoft.com/office/drawing/2014/main" id="{E2BBE7C0-F99D-4E31-80A4-82E6579F643D}"/>
                </a:ext>
              </a:extLst>
            </p:cNvPr>
            <p:cNvSpPr/>
            <p:nvPr/>
          </p:nvSpPr>
          <p:spPr>
            <a:xfrm>
              <a:off x="3236652" y="2908400"/>
              <a:ext cx="2099829" cy="542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itchFamily="50" charset="-128"/>
                  <a:ea typeface="メイリオ" pitchFamily="50" charset="-128"/>
                </a:rPr>
                <a:t>①入社後</a:t>
              </a:r>
              <a:r>
                <a:rPr kumimoji="1" lang="en-US" altLang="ja-JP" b="1" dirty="0">
                  <a:solidFill>
                    <a:schemeClr val="tx1"/>
                  </a:solidFill>
                  <a:latin typeface="メイリオ" pitchFamily="50" charset="-128"/>
                  <a:ea typeface="メイリオ" pitchFamily="50" charset="-128"/>
                </a:rPr>
                <a:t>20</a:t>
              </a:r>
              <a:r>
                <a:rPr kumimoji="1" lang="ja-JP" altLang="en-US" b="1" dirty="0">
                  <a:solidFill>
                    <a:schemeClr val="tx1"/>
                  </a:solidFill>
                  <a:latin typeface="メイリオ" pitchFamily="50" charset="-128"/>
                  <a:ea typeface="メイリオ" pitchFamily="50" charset="-128"/>
                </a:rPr>
                <a:t>か月</a:t>
              </a:r>
            </a:p>
          </p:txBody>
        </p:sp>
        <p:sp>
          <p:nvSpPr>
            <p:cNvPr id="5" name="矢印: 右 4">
              <a:extLst>
                <a:ext uri="{FF2B5EF4-FFF2-40B4-BE49-F238E27FC236}">
                  <a16:creationId xmlns:a16="http://schemas.microsoft.com/office/drawing/2014/main" id="{6D7D4745-2020-48F1-800D-A4657F2EBE3D}"/>
                </a:ext>
              </a:extLst>
            </p:cNvPr>
            <p:cNvSpPr/>
            <p:nvPr/>
          </p:nvSpPr>
          <p:spPr>
            <a:xfrm>
              <a:off x="7720011" y="2612405"/>
              <a:ext cx="3367515" cy="1090776"/>
            </a:xfrm>
            <a:prstGeom prst="rightArrow">
              <a:avLst>
                <a:gd name="adj1" fmla="val 50000"/>
                <a:gd name="adj2" fmla="val 4371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メイリオ" pitchFamily="50" charset="-128"/>
                  <a:ea typeface="メイリオ" pitchFamily="50" charset="-128"/>
                </a:rPr>
                <a:t>⓶付与日から</a:t>
              </a:r>
              <a:r>
                <a:rPr kumimoji="1" lang="en-US" altLang="ja-JP" b="1" dirty="0">
                  <a:solidFill>
                    <a:schemeClr val="tx1"/>
                  </a:solidFill>
                  <a:latin typeface="メイリオ" pitchFamily="50" charset="-128"/>
                  <a:ea typeface="メイリオ" pitchFamily="50" charset="-128"/>
                </a:rPr>
                <a:t>1</a:t>
              </a:r>
              <a:r>
                <a:rPr kumimoji="1" lang="ja-JP" altLang="en-US" b="1" dirty="0">
                  <a:solidFill>
                    <a:schemeClr val="tx1"/>
                  </a:solidFill>
                  <a:latin typeface="メイリオ" pitchFamily="50" charset="-128"/>
                  <a:ea typeface="メイリオ" pitchFamily="50" charset="-128"/>
                </a:rPr>
                <a:t>年間</a:t>
              </a:r>
            </a:p>
          </p:txBody>
        </p:sp>
        <p:sp>
          <p:nvSpPr>
            <p:cNvPr id="12" name="テキスト ボックス 11">
              <a:extLst>
                <a:ext uri="{FF2B5EF4-FFF2-40B4-BE49-F238E27FC236}">
                  <a16:creationId xmlns:a16="http://schemas.microsoft.com/office/drawing/2014/main" id="{F2BEC3A7-50A3-43FF-A599-34BF29070A19}"/>
                </a:ext>
              </a:extLst>
            </p:cNvPr>
            <p:cNvSpPr txBox="1"/>
            <p:nvPr/>
          </p:nvSpPr>
          <p:spPr>
            <a:xfrm>
              <a:off x="905602" y="1984874"/>
              <a:ext cx="1658958" cy="646331"/>
            </a:xfrm>
            <a:prstGeom prst="rect">
              <a:avLst/>
            </a:prstGeom>
            <a:noFill/>
          </p:spPr>
          <p:txBody>
            <a:bodyPr wrap="square" rtlCol="0">
              <a:spAutoFit/>
            </a:bodyPr>
            <a:lstStyle/>
            <a:p>
              <a:r>
                <a:rPr lang="ja-JP" altLang="en-US" b="1" dirty="0">
                  <a:latin typeface="メイリオ" pitchFamily="50" charset="-128"/>
                  <a:ea typeface="メイリオ" pitchFamily="50" charset="-128"/>
                </a:rPr>
                <a:t>入社</a:t>
              </a:r>
              <a:r>
                <a:rPr lang="en-US" altLang="ja-JP" b="1" dirty="0">
                  <a:latin typeface="メイリオ" pitchFamily="50" charset="-128"/>
                  <a:ea typeface="メイリオ" pitchFamily="50" charset="-128"/>
                </a:rPr>
                <a:t>R4.7.1</a:t>
              </a:r>
            </a:p>
            <a:p>
              <a:r>
                <a:rPr kumimoji="1" lang="ja-JP" altLang="en-US" b="1" dirty="0">
                  <a:latin typeface="メイリオ" pitchFamily="50" charset="-128"/>
                  <a:ea typeface="メイリオ" pitchFamily="50" charset="-128"/>
                </a:rPr>
                <a:t>　</a:t>
              </a:r>
              <a:r>
                <a:rPr kumimoji="1" lang="en-US" altLang="ja-JP" b="1" dirty="0">
                  <a:latin typeface="メイリオ" pitchFamily="50" charset="-128"/>
                  <a:ea typeface="メイリオ" pitchFamily="50" charset="-128"/>
                </a:rPr>
                <a:t>10</a:t>
              </a:r>
              <a:r>
                <a:rPr kumimoji="1" lang="ja-JP" altLang="en-US" b="1" dirty="0">
                  <a:latin typeface="メイリオ" pitchFamily="50" charset="-128"/>
                  <a:ea typeface="メイリオ" pitchFamily="50" charset="-128"/>
                </a:rPr>
                <a:t>日付与</a:t>
              </a:r>
            </a:p>
          </p:txBody>
        </p:sp>
        <p:sp>
          <p:nvSpPr>
            <p:cNvPr id="15" name="テキスト ボックス 14">
              <a:extLst>
                <a:ext uri="{FF2B5EF4-FFF2-40B4-BE49-F238E27FC236}">
                  <a16:creationId xmlns:a16="http://schemas.microsoft.com/office/drawing/2014/main" id="{472EAB50-56DF-4FFE-B81C-56A1395A754F}"/>
                </a:ext>
              </a:extLst>
            </p:cNvPr>
            <p:cNvSpPr txBox="1"/>
            <p:nvPr/>
          </p:nvSpPr>
          <p:spPr>
            <a:xfrm>
              <a:off x="3615651" y="1931893"/>
              <a:ext cx="2045614" cy="646331"/>
            </a:xfrm>
            <a:prstGeom prst="rect">
              <a:avLst/>
            </a:prstGeom>
            <a:noFill/>
          </p:spPr>
          <p:txBody>
            <a:bodyPr wrap="square" rtlCol="0">
              <a:spAutoFit/>
            </a:bodyPr>
            <a:lstStyle/>
            <a:p>
              <a:r>
                <a:rPr lang="en-US" altLang="ja-JP" b="1" dirty="0">
                  <a:latin typeface="メイリオ" pitchFamily="50" charset="-128"/>
                  <a:ea typeface="メイリオ" pitchFamily="50" charset="-128"/>
                </a:rPr>
                <a:t>R5.4.1</a:t>
              </a:r>
              <a:r>
                <a:rPr lang="ja-JP" altLang="en-US" b="1" dirty="0">
                  <a:latin typeface="メイリオ" pitchFamily="50" charset="-128"/>
                  <a:ea typeface="メイリオ" pitchFamily="50" charset="-128"/>
                </a:rPr>
                <a:t>　一斉付与</a:t>
              </a:r>
              <a:endParaRPr lang="en-US" altLang="ja-JP" b="1" dirty="0">
                <a:latin typeface="メイリオ" pitchFamily="50" charset="-128"/>
                <a:ea typeface="メイリオ" pitchFamily="50" charset="-128"/>
              </a:endParaRPr>
            </a:p>
            <a:p>
              <a:r>
                <a:rPr kumimoji="1" lang="ja-JP" altLang="en-US" b="1" dirty="0">
                  <a:latin typeface="メイリオ" pitchFamily="50" charset="-128"/>
                  <a:ea typeface="メイリオ" pitchFamily="50" charset="-128"/>
                </a:rPr>
                <a:t>　　</a:t>
              </a:r>
              <a:r>
                <a:rPr kumimoji="1" lang="en-US" altLang="ja-JP" b="1" dirty="0">
                  <a:latin typeface="メイリオ" pitchFamily="50" charset="-128"/>
                  <a:ea typeface="メイリオ" pitchFamily="50" charset="-128"/>
                </a:rPr>
                <a:t>11</a:t>
              </a:r>
              <a:r>
                <a:rPr kumimoji="1" lang="ja-JP" altLang="en-US" b="1" dirty="0">
                  <a:latin typeface="メイリオ" pitchFamily="50" charset="-128"/>
                  <a:ea typeface="メイリオ" pitchFamily="50" charset="-128"/>
                </a:rPr>
                <a:t>日付与</a:t>
              </a:r>
            </a:p>
          </p:txBody>
        </p:sp>
        <p:sp>
          <p:nvSpPr>
            <p:cNvPr id="16" name="テキスト ボックス 15">
              <a:extLst>
                <a:ext uri="{FF2B5EF4-FFF2-40B4-BE49-F238E27FC236}">
                  <a16:creationId xmlns:a16="http://schemas.microsoft.com/office/drawing/2014/main" id="{C99AFB76-2988-4580-9E94-3C3F6042A490}"/>
                </a:ext>
              </a:extLst>
            </p:cNvPr>
            <p:cNvSpPr txBox="1"/>
            <p:nvPr/>
          </p:nvSpPr>
          <p:spPr>
            <a:xfrm>
              <a:off x="7190432" y="1967904"/>
              <a:ext cx="1266965" cy="646331"/>
            </a:xfrm>
            <a:prstGeom prst="rect">
              <a:avLst/>
            </a:prstGeom>
            <a:noFill/>
          </p:spPr>
          <p:txBody>
            <a:bodyPr wrap="square" rtlCol="0">
              <a:spAutoFit/>
            </a:bodyPr>
            <a:lstStyle/>
            <a:p>
              <a:r>
                <a:rPr kumimoji="1" lang="en-US" altLang="ja-JP" b="1" dirty="0">
                  <a:latin typeface="メイリオ" pitchFamily="50" charset="-128"/>
                  <a:ea typeface="メイリオ" pitchFamily="50" charset="-128"/>
                </a:rPr>
                <a:t>R6.</a:t>
              </a:r>
              <a:r>
                <a:rPr kumimoji="1" lang="ja-JP" altLang="en-US" b="1" dirty="0">
                  <a:latin typeface="メイリオ" pitchFamily="50" charset="-128"/>
                  <a:ea typeface="メイリオ" pitchFamily="50" charset="-128"/>
                </a:rPr>
                <a:t>４</a:t>
              </a:r>
              <a:r>
                <a:rPr kumimoji="1" lang="en-US" altLang="ja-JP" b="1" dirty="0">
                  <a:latin typeface="メイリオ" pitchFamily="50" charset="-128"/>
                  <a:ea typeface="メイリオ" pitchFamily="50" charset="-128"/>
                </a:rPr>
                <a:t>.1</a:t>
              </a:r>
            </a:p>
            <a:p>
              <a:r>
                <a:rPr lang="en-US" altLang="ja-JP" b="1" dirty="0">
                  <a:latin typeface="メイリオ" pitchFamily="50" charset="-128"/>
                  <a:ea typeface="メイリオ" pitchFamily="50" charset="-128"/>
                </a:rPr>
                <a:t>12</a:t>
              </a:r>
              <a:r>
                <a:rPr lang="ja-JP" altLang="en-US" b="1" dirty="0">
                  <a:latin typeface="メイリオ" pitchFamily="50" charset="-128"/>
                  <a:ea typeface="メイリオ" pitchFamily="50" charset="-128"/>
                </a:rPr>
                <a:t>日付与</a:t>
              </a:r>
              <a:endParaRPr kumimoji="1" lang="ja-JP" altLang="en-US" b="1" dirty="0">
                <a:latin typeface="メイリオ" pitchFamily="50" charset="-128"/>
                <a:ea typeface="メイリオ" pitchFamily="50" charset="-128"/>
              </a:endParaRPr>
            </a:p>
          </p:txBody>
        </p:sp>
        <p:sp>
          <p:nvSpPr>
            <p:cNvPr id="23" name="矢印: 下 22">
              <a:extLst>
                <a:ext uri="{FF2B5EF4-FFF2-40B4-BE49-F238E27FC236}">
                  <a16:creationId xmlns:a16="http://schemas.microsoft.com/office/drawing/2014/main" id="{1F907B52-4E47-4FE4-BBD6-0098E4DB5A09}"/>
                </a:ext>
              </a:extLst>
            </p:cNvPr>
            <p:cNvSpPr/>
            <p:nvPr/>
          </p:nvSpPr>
          <p:spPr>
            <a:xfrm>
              <a:off x="4260483" y="3653946"/>
              <a:ext cx="454553" cy="319583"/>
            </a:xfrm>
            <a:prstGeom prst="downArrow">
              <a:avLst>
                <a:gd name="adj1" fmla="val 50000"/>
                <a:gd name="adj2" fmla="val 480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メイリオ" pitchFamily="50" charset="-128"/>
                <a:ea typeface="メイリオ" pitchFamily="50" charset="-128"/>
              </a:endParaRPr>
            </a:p>
          </p:txBody>
        </p:sp>
        <p:sp>
          <p:nvSpPr>
            <p:cNvPr id="24" name="テキスト ボックス 23">
              <a:extLst>
                <a:ext uri="{FF2B5EF4-FFF2-40B4-BE49-F238E27FC236}">
                  <a16:creationId xmlns:a16="http://schemas.microsoft.com/office/drawing/2014/main" id="{3482565E-10A2-428F-A025-7AC3E32FAEE2}"/>
                </a:ext>
              </a:extLst>
            </p:cNvPr>
            <p:cNvSpPr txBox="1"/>
            <p:nvPr/>
          </p:nvSpPr>
          <p:spPr>
            <a:xfrm>
              <a:off x="2444951" y="3999616"/>
              <a:ext cx="4499878"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①</a:t>
              </a:r>
              <a:r>
                <a:rPr kumimoji="1" lang="en-US" altLang="ja-JP" sz="1400" dirty="0">
                  <a:latin typeface="Meiryo UI" panose="020B0604030504040204" pitchFamily="50" charset="-128"/>
                  <a:ea typeface="Meiryo UI" panose="020B0604030504040204" pitchFamily="50" charset="-128"/>
                </a:rPr>
                <a:t>R4.7.1</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R6.3.31</a:t>
              </a:r>
              <a:r>
                <a:rPr lang="ja-JP" altLang="en-US" sz="1400" dirty="0">
                  <a:latin typeface="Meiryo UI" panose="020B0604030504040204" pitchFamily="50" charset="-128"/>
                  <a:ea typeface="Meiryo UI" panose="020B0604030504040204" pitchFamily="50" charset="-128"/>
                </a:rPr>
                <a:t>の</a:t>
              </a:r>
              <a:r>
                <a:rPr kumimoji="1" lang="ja-JP" altLang="en-US" sz="1400" dirty="0">
                  <a:latin typeface="Meiryo UI" panose="020B0604030504040204" pitchFamily="50" charset="-128"/>
                  <a:ea typeface="Meiryo UI" panose="020B0604030504040204" pitchFamily="50" charset="-128"/>
                </a:rPr>
                <a:t>期間に</a:t>
              </a:r>
              <a:r>
                <a:rPr kumimoji="1" lang="en-US" altLang="ja-JP" sz="1400" dirty="0">
                  <a:latin typeface="Meiryo UI" panose="020B0604030504040204" pitchFamily="50" charset="-128"/>
                  <a:ea typeface="Meiryo UI" panose="020B0604030504040204" pitchFamily="50" charset="-128"/>
                </a:rPr>
                <a:t>8.5</a:t>
              </a:r>
              <a:r>
                <a:rPr kumimoji="1" lang="ja-JP" altLang="en-US" sz="1400" dirty="0">
                  <a:latin typeface="Meiryo UI" panose="020B0604030504040204" pitchFamily="50" charset="-128"/>
                  <a:ea typeface="Meiryo UI" panose="020B0604030504040204" pitchFamily="50" charset="-128"/>
                </a:rPr>
                <a:t>日（又は</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日）取得義務</a:t>
              </a:r>
            </a:p>
          </p:txBody>
        </p:sp>
      </p:grpSp>
      <p:sp>
        <p:nvSpPr>
          <p:cNvPr id="25" name="テキスト ボックス 24">
            <a:extLst>
              <a:ext uri="{FF2B5EF4-FFF2-40B4-BE49-F238E27FC236}">
                <a16:creationId xmlns:a16="http://schemas.microsoft.com/office/drawing/2014/main" id="{179C647D-EDF9-493D-9121-95F0FD349C15}"/>
              </a:ext>
            </a:extLst>
          </p:cNvPr>
          <p:cNvSpPr txBox="1"/>
          <p:nvPr/>
        </p:nvSpPr>
        <p:spPr>
          <a:xfrm>
            <a:off x="864000" y="5417028"/>
            <a:ext cx="11068920" cy="1015663"/>
          </a:xfrm>
          <a:prstGeom prst="rect">
            <a:avLst/>
          </a:prstGeom>
          <a:noFill/>
        </p:spPr>
        <p:txBody>
          <a:bodyPr wrap="square" rtlCol="0">
            <a:spAutoFit/>
          </a:bodyPr>
          <a:lstStyle/>
          <a:p>
            <a:r>
              <a:rPr lang="ja-JP" altLang="en-US" b="1" dirty="0">
                <a:latin typeface="Meiryo UI" panose="020B0604030504040204" pitchFamily="50" charset="-128"/>
                <a:ea typeface="Meiryo UI" panose="020B0604030504040204" pitchFamily="50" charset="-128"/>
              </a:rPr>
              <a:t>上記の場合には、</a:t>
            </a:r>
            <a:r>
              <a:rPr lang="en-US" altLang="ja-JP" b="1" dirty="0">
                <a:latin typeface="Meiryo UI" panose="020B0604030504040204" pitchFamily="50" charset="-128"/>
                <a:ea typeface="Meiryo UI" panose="020B0604030504040204" pitchFamily="50" charset="-128"/>
              </a:rPr>
              <a:t>7/1</a:t>
            </a:r>
            <a:r>
              <a:rPr lang="ja-JP" altLang="en-US" b="1" dirty="0">
                <a:latin typeface="Meiryo UI" panose="020B0604030504040204" pitchFamily="50" charset="-128"/>
                <a:ea typeface="Meiryo UI" panose="020B0604030504040204" pitchFamily="50" charset="-128"/>
              </a:rPr>
              <a:t>～翌々</a:t>
            </a:r>
            <a:r>
              <a:rPr lang="en-US" altLang="ja-JP" b="1" dirty="0">
                <a:latin typeface="Meiryo UI" panose="020B0604030504040204" pitchFamily="50" charset="-128"/>
                <a:ea typeface="Meiryo UI" panose="020B0604030504040204" pitchFamily="50" charset="-128"/>
              </a:rPr>
              <a:t>3/31</a:t>
            </a:r>
            <a:r>
              <a:rPr lang="ja-JP" altLang="en-US" b="1" dirty="0">
                <a:latin typeface="Meiryo UI" panose="020B0604030504040204" pitchFamily="50" charset="-128"/>
                <a:ea typeface="Meiryo UI" panose="020B0604030504040204" pitchFamily="50" charset="-128"/>
              </a:rPr>
              <a:t>までの期間（</a:t>
            </a:r>
            <a:r>
              <a:rPr lang="en-US" altLang="ja-JP" b="1" dirty="0">
                <a:latin typeface="Meiryo UI" panose="020B0604030504040204" pitchFamily="50" charset="-128"/>
                <a:ea typeface="Meiryo UI" panose="020B0604030504040204" pitchFamily="50" charset="-128"/>
              </a:rPr>
              <a:t>20</a:t>
            </a:r>
            <a:r>
              <a:rPr lang="ja-JP" altLang="en-US" b="1" dirty="0">
                <a:latin typeface="Meiryo UI" panose="020B0604030504040204" pitchFamily="50" charset="-128"/>
                <a:ea typeface="Meiryo UI" panose="020B0604030504040204" pitchFamily="50" charset="-128"/>
              </a:rPr>
              <a:t>箇月）に、（ </a:t>
            </a:r>
            <a:r>
              <a:rPr lang="en-US" altLang="ja-JP" b="1" dirty="0">
                <a:latin typeface="Meiryo UI" panose="020B0604030504040204" pitchFamily="50" charset="-128"/>
                <a:ea typeface="Meiryo UI" panose="020B0604030504040204" pitchFamily="50" charset="-128"/>
              </a:rPr>
              <a:t>20</a:t>
            </a:r>
            <a:r>
              <a:rPr lang="ja-JP" altLang="en-US" b="1" dirty="0">
                <a:latin typeface="Meiryo UI" panose="020B0604030504040204" pitchFamily="50" charset="-128"/>
                <a:ea typeface="Meiryo UI" panose="020B0604030504040204" pitchFamily="50" charset="-128"/>
              </a:rPr>
              <a:t>日</a:t>
            </a:r>
            <a:r>
              <a:rPr lang="en-US" altLang="ja-JP" b="1" dirty="0">
                <a:latin typeface="Meiryo UI" panose="020B0604030504040204" pitchFamily="50" charset="-128"/>
                <a:ea typeface="Meiryo UI" panose="020B0604030504040204" pitchFamily="50" charset="-128"/>
              </a:rPr>
              <a:t>÷12×5</a:t>
            </a:r>
            <a:r>
              <a:rPr lang="ja-JP" altLang="en-US" b="1" dirty="0">
                <a:latin typeface="Meiryo UI" panose="020B0604030504040204" pitchFamily="50" charset="-128"/>
                <a:ea typeface="Meiryo UI" panose="020B0604030504040204" pitchFamily="50" charset="-128"/>
              </a:rPr>
              <a:t>日</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a:t>
            </a:r>
            <a:r>
              <a:rPr lang="en-US" altLang="ja-JP" b="1" dirty="0">
                <a:latin typeface="Meiryo UI" panose="020B0604030504040204" pitchFamily="50" charset="-128"/>
                <a:ea typeface="Meiryo UI" panose="020B0604030504040204" pitchFamily="50" charset="-128"/>
              </a:rPr>
              <a:t>8.5</a:t>
            </a:r>
            <a:r>
              <a:rPr lang="ja-JP" altLang="en-US" b="1" dirty="0">
                <a:latin typeface="Meiryo UI" panose="020B0604030504040204" pitchFamily="50" charset="-128"/>
                <a:ea typeface="Meiryo UI" panose="020B0604030504040204" pitchFamily="50" charset="-128"/>
              </a:rPr>
              <a:t>日（或いは</a:t>
            </a:r>
            <a:r>
              <a:rPr lang="en-US" altLang="ja-JP" b="1" dirty="0">
                <a:latin typeface="Meiryo UI" panose="020B0604030504040204" pitchFamily="50" charset="-128"/>
                <a:ea typeface="Meiryo UI" panose="020B0604030504040204" pitchFamily="50" charset="-128"/>
              </a:rPr>
              <a:t>9</a:t>
            </a:r>
            <a:r>
              <a:rPr lang="ja-JP" altLang="en-US" b="1" dirty="0">
                <a:latin typeface="Meiryo UI" panose="020B0604030504040204" pitchFamily="50" charset="-128"/>
                <a:ea typeface="Meiryo UI" panose="020B0604030504040204" pitchFamily="50" charset="-128"/>
              </a:rPr>
              <a:t>日）以上取得させることで</a:t>
            </a:r>
            <a:r>
              <a:rPr lang="en-US" altLang="ja-JP" b="1" dirty="0">
                <a:latin typeface="Meiryo UI" panose="020B0604030504040204" pitchFamily="50" charset="-128"/>
                <a:ea typeface="Meiryo UI" panose="020B0604030504040204" pitchFamily="50" charset="-128"/>
              </a:rPr>
              <a:t>OK</a:t>
            </a:r>
            <a:endParaRPr lang="en-US" altLang="ja-JP" b="1" dirty="0"/>
          </a:p>
          <a:p>
            <a:r>
              <a:rPr lang="en-US" altLang="ja-JP" sz="1200" dirty="0"/>
              <a:t>※</a:t>
            </a:r>
            <a:r>
              <a:rPr lang="ja-JP" altLang="en-US" sz="1200" dirty="0"/>
              <a:t>通常は１年目の</a:t>
            </a:r>
            <a:r>
              <a:rPr lang="en-US" altLang="ja-JP" sz="1200" dirty="0"/>
              <a:t>7/1</a:t>
            </a:r>
            <a:r>
              <a:rPr lang="ja-JP" altLang="en-US" sz="1200" dirty="0"/>
              <a:t>～翌</a:t>
            </a:r>
            <a:r>
              <a:rPr lang="en-US" altLang="ja-JP" sz="1200" dirty="0"/>
              <a:t>6/30</a:t>
            </a:r>
            <a:r>
              <a:rPr lang="ja-JP" altLang="en-US" sz="1200" dirty="0"/>
              <a:t>までの１年間に５日取得さ せ、２年目の</a:t>
            </a:r>
            <a:r>
              <a:rPr lang="en-US" altLang="ja-JP" sz="1200" dirty="0"/>
              <a:t>4/1</a:t>
            </a:r>
            <a:r>
              <a:rPr lang="ja-JP" altLang="en-US" sz="1200" dirty="0"/>
              <a:t>～翌</a:t>
            </a:r>
            <a:r>
              <a:rPr lang="en-US" altLang="ja-JP" sz="1200" dirty="0"/>
              <a:t>3/31</a:t>
            </a:r>
            <a:r>
              <a:rPr lang="ja-JP" altLang="en-US" sz="1200" dirty="0"/>
              <a:t>までの１年間に５日間取得させることになるが、期間の重複が生じ管理が複雑になるため上記の方法でこれを回避</a:t>
            </a:r>
            <a:endParaRPr kumimoji="1" lang="ja-JP" altLang="en-US" sz="1200" b="1" dirty="0">
              <a:latin typeface="メイリオ" pitchFamily="50" charset="-128"/>
              <a:ea typeface="メイリオ" pitchFamily="50" charset="-128"/>
            </a:endParaRPr>
          </a:p>
        </p:txBody>
      </p:sp>
      <p:sp>
        <p:nvSpPr>
          <p:cNvPr id="27" name="テキスト ボックス 26"/>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-30</a:t>
            </a:r>
            <a:endParaRPr kumimoji="1" lang="ja-JP" altLang="en-US" dirty="0"/>
          </a:p>
        </p:txBody>
      </p:sp>
      <p:sp>
        <p:nvSpPr>
          <p:cNvPr id="2" name="フッター プレースホルダー 1">
            <a:extLst>
              <a:ext uri="{FF2B5EF4-FFF2-40B4-BE49-F238E27FC236}">
                <a16:creationId xmlns:a16="http://schemas.microsoft.com/office/drawing/2014/main" id="{CAE9D7CF-7B78-42B2-A07D-C3D8A4734268}"/>
              </a:ext>
            </a:extLst>
          </p:cNvPr>
          <p:cNvSpPr>
            <a:spLocks noGrp="1"/>
          </p:cNvSpPr>
          <p:nvPr>
            <p:ph type="ftr" sz="quarter" idx="11"/>
          </p:nvPr>
        </p:nvSpPr>
        <p:spPr>
          <a:xfrm>
            <a:off x="4055692" y="6489004"/>
            <a:ext cx="4114800" cy="365125"/>
          </a:xfrm>
        </p:spPr>
        <p:txBody>
          <a:bodyPr/>
          <a:lstStyle/>
          <a:p>
            <a:r>
              <a:rPr kumimoji="1" lang="ja-JP" altLang="en-US" dirty="0"/>
              <a:t>かやね社会保険労務士事務所・あすの行政書士事務所</a:t>
            </a:r>
          </a:p>
        </p:txBody>
      </p:sp>
      <p:sp>
        <p:nvSpPr>
          <p:cNvPr id="28" name="テキスト ボックス 27">
            <a:extLst>
              <a:ext uri="{FF2B5EF4-FFF2-40B4-BE49-F238E27FC236}">
                <a16:creationId xmlns:a16="http://schemas.microsoft.com/office/drawing/2014/main" id="{6A62A525-8DD0-4CC7-BA96-313572DAC5E3}"/>
              </a:ext>
            </a:extLst>
          </p:cNvPr>
          <p:cNvSpPr txBox="1"/>
          <p:nvPr/>
        </p:nvSpPr>
        <p:spPr>
          <a:xfrm>
            <a:off x="825459" y="2488483"/>
            <a:ext cx="8280441" cy="338554"/>
          </a:xfrm>
          <a:prstGeom prst="rect">
            <a:avLst/>
          </a:prstGeom>
          <a:noFill/>
          <a:ln w="12700">
            <a:noFill/>
          </a:ln>
        </p:spPr>
        <p:txBody>
          <a:bodyPr wrap="square">
            <a:spAutoFit/>
          </a:bodyPr>
          <a:lstStyle/>
          <a:p>
            <a:pPr algn="l"/>
            <a:r>
              <a:rPr lang="en-US" altLang="ja-JP" sz="1600" b="0" i="0" dirty="0">
                <a:solidFill>
                  <a:srgbClr val="000000"/>
                </a:solidFill>
                <a:effectLst/>
                <a:latin typeface="メイリオ" panose="020B0604030504040204" pitchFamily="50" charset="-128"/>
                <a:ea typeface="メイリオ" panose="020B0604030504040204" pitchFamily="50" charset="-128"/>
              </a:rPr>
              <a:t>【</a:t>
            </a:r>
            <a:r>
              <a:rPr lang="ja-JP" altLang="en-US" sz="1600" b="0" i="0" dirty="0">
                <a:solidFill>
                  <a:srgbClr val="000000"/>
                </a:solidFill>
                <a:effectLst/>
                <a:latin typeface="メイリオ" panose="020B0604030504040204" pitchFamily="50" charset="-128"/>
                <a:ea typeface="メイリオ" panose="020B0604030504040204" pitchFamily="50" charset="-128"/>
              </a:rPr>
              <a:t>事例</a:t>
            </a:r>
            <a:r>
              <a:rPr lang="en-US" altLang="ja-JP" sz="1600" b="0" i="0" dirty="0">
                <a:solidFill>
                  <a:srgbClr val="000000"/>
                </a:solidFill>
                <a:effectLst/>
                <a:latin typeface="メイリオ" panose="020B0604030504040204" pitchFamily="50" charset="-128"/>
                <a:ea typeface="メイリオ" panose="020B0604030504040204" pitchFamily="50" charset="-128"/>
              </a:rPr>
              <a:t>:</a:t>
            </a:r>
            <a:r>
              <a:rPr lang="ja-JP" altLang="en-US" sz="1600" b="0" i="0" dirty="0">
                <a:solidFill>
                  <a:srgbClr val="000000"/>
                </a:solidFill>
                <a:effectLst/>
                <a:latin typeface="メイリオ" panose="020B0604030504040204" pitchFamily="50" charset="-128"/>
                <a:ea typeface="メイリオ" panose="020B0604030504040204" pitchFamily="50" charset="-128"/>
              </a:rPr>
              <a:t>入社</a:t>
            </a:r>
            <a:r>
              <a:rPr lang="en-US" altLang="ja-JP" sz="1600" b="0" i="0" dirty="0">
                <a:solidFill>
                  <a:srgbClr val="000000"/>
                </a:solidFill>
                <a:effectLst/>
                <a:latin typeface="メイリオ" panose="020B0604030504040204" pitchFamily="50" charset="-128"/>
                <a:ea typeface="メイリオ" panose="020B0604030504040204" pitchFamily="50" charset="-128"/>
              </a:rPr>
              <a:t>7</a:t>
            </a:r>
            <a:r>
              <a:rPr lang="ja-JP" altLang="en-US" sz="1600" b="0" i="0" dirty="0">
                <a:solidFill>
                  <a:srgbClr val="000000"/>
                </a:solidFill>
                <a:effectLst/>
                <a:latin typeface="メイリオ" panose="020B0604030504040204" pitchFamily="50" charset="-128"/>
                <a:ea typeface="メイリオ" panose="020B0604030504040204" pitchFamily="50" charset="-128"/>
              </a:rPr>
              <a:t>月</a:t>
            </a:r>
            <a:r>
              <a:rPr lang="en-US" altLang="ja-JP" sz="1600" b="0" i="0" dirty="0">
                <a:solidFill>
                  <a:srgbClr val="000000"/>
                </a:solidFill>
                <a:effectLst/>
                <a:latin typeface="メイリオ" panose="020B0604030504040204" pitchFamily="50" charset="-128"/>
                <a:ea typeface="メイリオ" panose="020B0604030504040204" pitchFamily="50" charset="-128"/>
              </a:rPr>
              <a:t>1</a:t>
            </a:r>
            <a:r>
              <a:rPr lang="ja-JP" altLang="en-US" sz="1600" b="0" i="0" dirty="0">
                <a:solidFill>
                  <a:srgbClr val="000000"/>
                </a:solidFill>
                <a:effectLst/>
                <a:latin typeface="メイリオ" panose="020B0604030504040204" pitchFamily="50" charset="-128"/>
                <a:ea typeface="メイリオ" panose="020B0604030504040204" pitchFamily="50" charset="-128"/>
              </a:rPr>
              <a:t>日　</a:t>
            </a:r>
            <a:r>
              <a:rPr lang="en-US" altLang="ja-JP" sz="1600" b="0" i="0" dirty="0">
                <a:solidFill>
                  <a:srgbClr val="000000"/>
                </a:solidFill>
                <a:effectLst/>
                <a:latin typeface="メイリオ" panose="020B0604030504040204" pitchFamily="50" charset="-128"/>
                <a:ea typeface="メイリオ" panose="020B0604030504040204" pitchFamily="50" charset="-128"/>
              </a:rPr>
              <a:t>※</a:t>
            </a:r>
            <a:r>
              <a:rPr lang="ja-JP" altLang="en-US" sz="1600" b="0" i="0" dirty="0">
                <a:solidFill>
                  <a:srgbClr val="000000"/>
                </a:solidFill>
                <a:effectLst/>
                <a:latin typeface="メイリオ" panose="020B0604030504040204" pitchFamily="50" charset="-128"/>
                <a:ea typeface="メイリオ" panose="020B0604030504040204" pitchFamily="50" charset="-128"/>
              </a:rPr>
              <a:t>入社時に</a:t>
            </a:r>
            <a:r>
              <a:rPr lang="en-US" altLang="ja-JP" sz="1600" b="0" i="0" dirty="0">
                <a:solidFill>
                  <a:srgbClr val="000000"/>
                </a:solidFill>
                <a:effectLst/>
                <a:latin typeface="メイリオ" panose="020B0604030504040204" pitchFamily="50" charset="-128"/>
                <a:ea typeface="メイリオ" panose="020B0604030504040204" pitchFamily="50" charset="-128"/>
              </a:rPr>
              <a:t>10</a:t>
            </a:r>
            <a:r>
              <a:rPr lang="ja-JP" altLang="en-US" sz="1600" b="0" i="0" dirty="0">
                <a:solidFill>
                  <a:srgbClr val="000000"/>
                </a:solidFill>
                <a:effectLst/>
                <a:latin typeface="メイリオ" panose="020B0604030504040204" pitchFamily="50" charset="-128"/>
                <a:ea typeface="メイリオ" panose="020B0604030504040204" pitchFamily="50" charset="-128"/>
              </a:rPr>
              <a:t>日付与</a:t>
            </a:r>
            <a:r>
              <a:rPr lang="ja-JP" altLang="en-US" sz="900" b="0" i="0" dirty="0">
                <a:solidFill>
                  <a:srgbClr val="000000"/>
                </a:solidFill>
                <a:effectLst/>
                <a:latin typeface="メイリオ" panose="020B0604030504040204" pitchFamily="50" charset="-128"/>
                <a:ea typeface="メイリオ" panose="020B0604030504040204" pitchFamily="50" charset="-128"/>
              </a:rPr>
              <a:t>（法定を上回る付与です）　　</a:t>
            </a:r>
            <a:r>
              <a:rPr lang="ja-JP" altLang="en-US" sz="1600" b="0" i="0" dirty="0">
                <a:solidFill>
                  <a:srgbClr val="000000"/>
                </a:solidFill>
                <a:effectLst/>
                <a:latin typeface="メイリオ" panose="020B0604030504040204" pitchFamily="50" charset="-128"/>
                <a:ea typeface="メイリオ" panose="020B0604030504040204" pitchFamily="50" charset="-128"/>
              </a:rPr>
              <a:t>毎年４月１日に一斉付与</a:t>
            </a:r>
            <a:r>
              <a:rPr lang="en-US" altLang="ja-JP" sz="1600" b="0" i="0" dirty="0">
                <a:solidFill>
                  <a:srgbClr val="000000"/>
                </a:solidFill>
                <a:effectLst/>
                <a:latin typeface="メイリオ" panose="020B0604030504040204" pitchFamily="50" charset="-128"/>
                <a:ea typeface="メイリオ" panose="020B0604030504040204" pitchFamily="50" charset="-128"/>
              </a:rPr>
              <a:t>】</a:t>
            </a:r>
            <a:endParaRPr lang="ja-JP" altLang="en-US" b="0" i="0" dirty="0">
              <a:solidFill>
                <a:srgbClr val="000000"/>
              </a:solidFill>
              <a:effectLst/>
              <a:latin typeface="メイリオ" panose="020B0604030504040204" pitchFamily="50" charset="-128"/>
              <a:ea typeface="メイリオ" panose="020B0604030504040204" pitchFamily="50" charset="-128"/>
            </a:endParaRPr>
          </a:p>
        </p:txBody>
      </p:sp>
      <p:cxnSp>
        <p:nvCxnSpPr>
          <p:cNvPr id="29" name="直線矢印コネクタ 28">
            <a:extLst>
              <a:ext uri="{FF2B5EF4-FFF2-40B4-BE49-F238E27FC236}">
                <a16:creationId xmlns:a16="http://schemas.microsoft.com/office/drawing/2014/main" id="{74B3270A-C618-4C59-88F6-1959A91AD9D8}"/>
              </a:ext>
            </a:extLst>
          </p:cNvPr>
          <p:cNvCxnSpPr>
            <a:cxnSpLocks/>
          </p:cNvCxnSpPr>
          <p:nvPr/>
        </p:nvCxnSpPr>
        <p:spPr>
          <a:xfrm>
            <a:off x="825459" y="4592954"/>
            <a:ext cx="6855501" cy="1906"/>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E49A9ED8-9E28-41C4-A275-B1B440A884EE}"/>
              </a:ext>
            </a:extLst>
          </p:cNvPr>
          <p:cNvCxnSpPr>
            <a:cxnSpLocks/>
          </p:cNvCxnSpPr>
          <p:nvPr/>
        </p:nvCxnSpPr>
        <p:spPr>
          <a:xfrm>
            <a:off x="7614421" y="4608035"/>
            <a:ext cx="3620097" cy="1"/>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フローチャート: 組合せ 32">
            <a:extLst>
              <a:ext uri="{FF2B5EF4-FFF2-40B4-BE49-F238E27FC236}">
                <a16:creationId xmlns:a16="http://schemas.microsoft.com/office/drawing/2014/main" id="{BE483ECE-B1FC-4120-9E91-731B6BF81CC0}"/>
              </a:ext>
            </a:extLst>
          </p:cNvPr>
          <p:cNvSpPr/>
          <p:nvPr/>
        </p:nvSpPr>
        <p:spPr>
          <a:xfrm>
            <a:off x="801224" y="3631534"/>
            <a:ext cx="219075" cy="214471"/>
          </a:xfrm>
          <a:prstGeom prst="flowChartMerg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6" name="フローチャート: 組合せ 35">
            <a:extLst>
              <a:ext uri="{FF2B5EF4-FFF2-40B4-BE49-F238E27FC236}">
                <a16:creationId xmlns:a16="http://schemas.microsoft.com/office/drawing/2014/main" id="{B2AAB81D-2AF7-4A24-879E-A0A967951835}"/>
              </a:ext>
            </a:extLst>
          </p:cNvPr>
          <p:cNvSpPr/>
          <p:nvPr/>
        </p:nvSpPr>
        <p:spPr>
          <a:xfrm>
            <a:off x="4124795" y="3591631"/>
            <a:ext cx="219075" cy="214471"/>
          </a:xfrm>
          <a:prstGeom prst="flowChartMerg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7" name="フローチャート: 組合せ 36">
            <a:extLst>
              <a:ext uri="{FF2B5EF4-FFF2-40B4-BE49-F238E27FC236}">
                <a16:creationId xmlns:a16="http://schemas.microsoft.com/office/drawing/2014/main" id="{7ED96FE5-BEF5-41A7-B75B-DCF18D08A27C}"/>
              </a:ext>
            </a:extLst>
          </p:cNvPr>
          <p:cNvSpPr/>
          <p:nvPr/>
        </p:nvSpPr>
        <p:spPr>
          <a:xfrm>
            <a:off x="7528791" y="3635955"/>
            <a:ext cx="219075" cy="214471"/>
          </a:xfrm>
          <a:prstGeom prst="flowChartMerg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EA72B063-DF0D-443D-A2BE-9CA0A135F82B}"/>
              </a:ext>
            </a:extLst>
          </p:cNvPr>
          <p:cNvSpPr txBox="1"/>
          <p:nvPr/>
        </p:nvSpPr>
        <p:spPr>
          <a:xfrm>
            <a:off x="7761093" y="5022645"/>
            <a:ext cx="3584008" cy="307777"/>
          </a:xfrm>
          <a:prstGeom prst="rect">
            <a:avLst/>
          </a:prstGeom>
          <a:noFill/>
        </p:spPr>
        <p:txBody>
          <a:bodyPr wrap="square" rtlCol="0">
            <a:spAutoFit/>
          </a:bodyPr>
          <a:lstStyle/>
          <a:p>
            <a:r>
              <a:rPr kumimoji="1" lang="ja-JP" altLang="en-US" sz="1400" dirty="0">
                <a:latin typeface="メイリオ" pitchFamily="50" charset="-128"/>
                <a:ea typeface="メイリオ" pitchFamily="50" charset="-128"/>
              </a:rPr>
              <a:t>⓶</a:t>
            </a:r>
            <a:r>
              <a:rPr kumimoji="1" lang="en-US" altLang="ja-JP" sz="1400" dirty="0">
                <a:latin typeface="メイリオ" pitchFamily="50" charset="-128"/>
                <a:ea typeface="メイリオ" pitchFamily="50" charset="-128"/>
              </a:rPr>
              <a:t>R6.4.1</a:t>
            </a:r>
            <a:r>
              <a:rPr kumimoji="1" lang="ja-JP" altLang="en-US" sz="1400" dirty="0">
                <a:latin typeface="メイリオ" pitchFamily="50" charset="-128"/>
                <a:ea typeface="メイリオ" pitchFamily="50" charset="-128"/>
              </a:rPr>
              <a:t>～</a:t>
            </a:r>
            <a:r>
              <a:rPr kumimoji="1" lang="en-US" altLang="ja-JP" sz="1400" dirty="0">
                <a:latin typeface="メイリオ" pitchFamily="50" charset="-128"/>
                <a:ea typeface="メイリオ" pitchFamily="50" charset="-128"/>
              </a:rPr>
              <a:t>R7.3.31</a:t>
            </a:r>
            <a:r>
              <a:rPr kumimoji="1" lang="ja-JP" altLang="en-US" sz="1400" dirty="0">
                <a:latin typeface="メイリオ" pitchFamily="50" charset="-128"/>
                <a:ea typeface="メイリオ" pitchFamily="50" charset="-128"/>
              </a:rPr>
              <a:t>の期間に</a:t>
            </a:r>
            <a:r>
              <a:rPr kumimoji="1" lang="en-US" altLang="ja-JP" sz="1400" dirty="0">
                <a:latin typeface="メイリオ" pitchFamily="50" charset="-128"/>
                <a:ea typeface="メイリオ" pitchFamily="50" charset="-128"/>
              </a:rPr>
              <a:t>5</a:t>
            </a:r>
            <a:r>
              <a:rPr kumimoji="1" lang="ja-JP" altLang="en-US" sz="1400" dirty="0">
                <a:latin typeface="メイリオ" pitchFamily="50" charset="-128"/>
                <a:ea typeface="メイリオ" pitchFamily="50" charset="-128"/>
              </a:rPr>
              <a:t>日取得義務</a:t>
            </a:r>
          </a:p>
        </p:txBody>
      </p:sp>
      <p:sp>
        <p:nvSpPr>
          <p:cNvPr id="8" name="スライド番号プレースホルダー 7">
            <a:extLst>
              <a:ext uri="{FF2B5EF4-FFF2-40B4-BE49-F238E27FC236}">
                <a16:creationId xmlns:a16="http://schemas.microsoft.com/office/drawing/2014/main" id="{16B7D09D-6513-4CD4-BF60-3E361389AA70}"/>
              </a:ext>
            </a:extLst>
          </p:cNvPr>
          <p:cNvSpPr>
            <a:spLocks noGrp="1"/>
          </p:cNvSpPr>
          <p:nvPr>
            <p:ph type="sldNum" sz="quarter" idx="12"/>
          </p:nvPr>
        </p:nvSpPr>
        <p:spPr/>
        <p:txBody>
          <a:bodyPr/>
          <a:lstStyle/>
          <a:p>
            <a:fld id="{73A75EB7-7193-4235-85C9-A4D38840F4E9}" type="slidenum">
              <a:rPr kumimoji="1" lang="ja-JP" altLang="en-US" smtClean="0"/>
              <a:t>33</a:t>
            </a:fld>
            <a:endParaRPr kumimoji="1" lang="ja-JP" altLang="en-US"/>
          </a:p>
        </p:txBody>
      </p:sp>
      <p:sp>
        <p:nvSpPr>
          <p:cNvPr id="10" name="テキスト ボックス 9">
            <a:extLst>
              <a:ext uri="{FF2B5EF4-FFF2-40B4-BE49-F238E27FC236}">
                <a16:creationId xmlns:a16="http://schemas.microsoft.com/office/drawing/2014/main" id="{B36937ED-6B3B-553B-6764-6D52155AE311}"/>
              </a:ext>
            </a:extLst>
          </p:cNvPr>
          <p:cNvSpPr txBox="1"/>
          <p:nvPr/>
        </p:nvSpPr>
        <p:spPr>
          <a:xfrm>
            <a:off x="539999" y="216000"/>
            <a:ext cx="4327275"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10</a:t>
            </a:r>
            <a:r>
              <a:rPr lang="ja-JP" altLang="en-US" sz="2800" dirty="0">
                <a:latin typeface="Meiryo UI" panose="020B0604030504040204" pitchFamily="50" charset="-128"/>
                <a:ea typeface="Meiryo UI" panose="020B0604030504040204" pitchFamily="50" charset="-128"/>
              </a:rPr>
              <a:t>．年次有給休暇</a:t>
            </a:r>
            <a:endParaRPr kumimoji="1" lang="ja-JP" altLang="en-US" sz="2800" dirty="0">
              <a:latin typeface="Meiryo UI" panose="020B0604030504040204" pitchFamily="50" charset="-128"/>
              <a:ea typeface="Meiryo UI" panose="020B0604030504040204" pitchFamily="50" charset="-128"/>
            </a:endParaRPr>
          </a:p>
        </p:txBody>
      </p:sp>
      <p:cxnSp>
        <p:nvCxnSpPr>
          <p:cNvPr id="11" name="直線コネクタ 10" descr="かやね社会保険労務士事務所">
            <a:extLst>
              <a:ext uri="{FF2B5EF4-FFF2-40B4-BE49-F238E27FC236}">
                <a16:creationId xmlns:a16="http://schemas.microsoft.com/office/drawing/2014/main" id="{BF9C1833-C17A-A876-CCE7-A1E9AE468320}"/>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680676EB-7073-C8A2-6850-157BCA299DE3}"/>
              </a:ext>
            </a:extLst>
          </p:cNvPr>
          <p:cNvSpPr txBox="1"/>
          <p:nvPr/>
        </p:nvSpPr>
        <p:spPr>
          <a:xfrm>
            <a:off x="864000" y="936000"/>
            <a:ext cx="3507898" cy="400110"/>
          </a:xfrm>
          <a:prstGeom prst="rect">
            <a:avLst/>
          </a:prstGeom>
          <a:noFill/>
        </p:spPr>
        <p:txBody>
          <a:bodyPr wrap="square">
            <a:spAutoFit/>
          </a:bodyPr>
          <a:lstStyle/>
          <a:p>
            <a:r>
              <a:rPr lang="ja-JP" altLang="en-US" sz="2000" b="1" dirty="0">
                <a:latin typeface="Meiryo UI" panose="020B0604030504040204" pitchFamily="50" charset="-128"/>
                <a:ea typeface="Meiryo UI" panose="020B0604030504040204" pitchFamily="50" charset="-128"/>
              </a:rPr>
              <a:t>年次有給休暇の取得義務化他　　　　　　　　　　　　　　　　</a:t>
            </a:r>
            <a:endParaRPr lang="ja-JP" altLang="en-US" sz="2000" dirty="0">
              <a:latin typeface="Meiryo UI" panose="020B0604030504040204" pitchFamily="50" charset="-128"/>
              <a:ea typeface="Meiryo UI" panose="020B0604030504040204" pitchFamily="50" charset="-128"/>
            </a:endParaRPr>
          </a:p>
        </p:txBody>
      </p:sp>
      <p:sp>
        <p:nvSpPr>
          <p:cNvPr id="18" name="矢印: 下 17">
            <a:extLst>
              <a:ext uri="{FF2B5EF4-FFF2-40B4-BE49-F238E27FC236}">
                <a16:creationId xmlns:a16="http://schemas.microsoft.com/office/drawing/2014/main" id="{C241AE31-FD9C-6A41-C3B3-2C9425EB0488}"/>
              </a:ext>
            </a:extLst>
          </p:cNvPr>
          <p:cNvSpPr/>
          <p:nvPr/>
        </p:nvSpPr>
        <p:spPr>
          <a:xfrm>
            <a:off x="9200626" y="4665346"/>
            <a:ext cx="483776" cy="319583"/>
          </a:xfrm>
          <a:prstGeom prst="downArrow">
            <a:avLst>
              <a:gd name="adj1" fmla="val 50000"/>
              <a:gd name="adj2" fmla="val 480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メイリオ" pitchFamily="50" charset="-128"/>
              <a:ea typeface="メイリオ" pitchFamily="50" charset="-128"/>
            </a:endParaRPr>
          </a:p>
        </p:txBody>
      </p:sp>
      <p:sp>
        <p:nvSpPr>
          <p:cNvPr id="9" name="テキスト ボックス 8">
            <a:extLst>
              <a:ext uri="{FF2B5EF4-FFF2-40B4-BE49-F238E27FC236}">
                <a16:creationId xmlns:a16="http://schemas.microsoft.com/office/drawing/2014/main" id="{A571AF0F-F02C-CEB7-12DD-6A70FF1708A7}"/>
              </a:ext>
            </a:extLst>
          </p:cNvPr>
          <p:cNvSpPr txBox="1"/>
          <p:nvPr/>
        </p:nvSpPr>
        <p:spPr>
          <a:xfrm>
            <a:off x="4441610" y="385854"/>
            <a:ext cx="2311810" cy="276999"/>
          </a:xfrm>
          <a:prstGeom prst="rect">
            <a:avLst/>
          </a:prstGeom>
          <a:noFill/>
        </p:spPr>
        <p:txBody>
          <a:bodyPr wrap="square" rtlCol="0">
            <a:spAutoFit/>
          </a:bodyPr>
          <a:lstStyle/>
          <a:p>
            <a:r>
              <a:rPr kumimoji="1" lang="ja-JP" altLang="en-US" sz="1200" dirty="0"/>
              <a:t>テキスト</a:t>
            </a:r>
            <a:r>
              <a:rPr kumimoji="1" lang="en-US" altLang="ja-JP" sz="1200" dirty="0"/>
              <a:t>P80</a:t>
            </a:r>
            <a:r>
              <a:rPr kumimoji="1" lang="ja-JP" altLang="en-US" sz="1200" dirty="0"/>
              <a:t>～</a:t>
            </a:r>
          </a:p>
        </p:txBody>
      </p:sp>
    </p:spTree>
    <p:extLst>
      <p:ext uri="{BB962C8B-B14F-4D97-AF65-F5344CB8AC3E}">
        <p14:creationId xmlns:p14="http://schemas.microsoft.com/office/powerpoint/2010/main" val="3275223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50FDB800-68EB-417A-A3AE-E1E5BD6DDE85}"/>
              </a:ext>
            </a:extLst>
          </p:cNvPr>
          <p:cNvGraphicFramePr>
            <a:graphicFrameLocks noGrp="1"/>
          </p:cNvGraphicFramePr>
          <p:nvPr>
            <p:ph idx="1"/>
            <p:extLst>
              <p:ext uri="{D42A27DB-BD31-4B8C-83A1-F6EECF244321}">
                <p14:modId xmlns:p14="http://schemas.microsoft.com/office/powerpoint/2010/main" val="2063400375"/>
              </p:ext>
            </p:extLst>
          </p:nvPr>
        </p:nvGraphicFramePr>
        <p:xfrm>
          <a:off x="514008" y="1003703"/>
          <a:ext cx="7199776" cy="5722964"/>
        </p:xfrm>
        <a:graphic>
          <a:graphicData uri="http://schemas.openxmlformats.org/drawingml/2006/table">
            <a:tbl>
              <a:tblPr/>
              <a:tblGrid>
                <a:gridCol w="3599888">
                  <a:extLst>
                    <a:ext uri="{9D8B030D-6E8A-4147-A177-3AD203B41FA5}">
                      <a16:colId xmlns:a16="http://schemas.microsoft.com/office/drawing/2014/main" val="4050061447"/>
                    </a:ext>
                  </a:extLst>
                </a:gridCol>
                <a:gridCol w="3599888">
                  <a:extLst>
                    <a:ext uri="{9D8B030D-6E8A-4147-A177-3AD203B41FA5}">
                      <a16:colId xmlns:a16="http://schemas.microsoft.com/office/drawing/2014/main" val="3977091094"/>
                    </a:ext>
                  </a:extLst>
                </a:gridCol>
              </a:tblGrid>
              <a:tr h="282264">
                <a:tc>
                  <a:txBody>
                    <a:bodyPr/>
                    <a:lstStyle/>
                    <a:p>
                      <a:r>
                        <a:rPr lang="ja-JP" altLang="en-US" sz="1400" dirty="0">
                          <a:effectLst/>
                          <a:latin typeface="メイリオ" panose="020B0604030504040204" pitchFamily="50" charset="-128"/>
                          <a:ea typeface="メイリオ" panose="020B0604030504040204" pitchFamily="50" charset="-128"/>
                        </a:rPr>
                        <a:t>　　　　　　　　　　　　　</a:t>
                      </a:r>
                      <a:r>
                        <a:rPr lang="en-US" altLang="ja-JP" sz="1400" dirty="0">
                          <a:effectLst/>
                          <a:latin typeface="メイリオ" panose="020B0604030504040204" pitchFamily="50" charset="-128"/>
                          <a:ea typeface="メイリオ" panose="020B0604030504040204" pitchFamily="50" charset="-128"/>
                        </a:rPr>
                        <a:t>1991</a:t>
                      </a:r>
                      <a:r>
                        <a:rPr lang="ja-JP" altLang="en-US" sz="1400" dirty="0">
                          <a:effectLst/>
                          <a:latin typeface="メイリオ" panose="020B0604030504040204" pitchFamily="50" charset="-128"/>
                          <a:ea typeface="メイリオ" panose="020B0604030504040204" pitchFamily="50" charset="-128"/>
                        </a:rPr>
                        <a:t>年 </a:t>
                      </a:r>
                      <a:r>
                        <a:rPr lang="en-US" altLang="ja-JP" sz="1400" dirty="0">
                          <a:effectLst/>
                          <a:latin typeface="メイリオ" panose="020B0604030504040204" pitchFamily="50" charset="-128"/>
                          <a:ea typeface="メイリオ" panose="020B0604030504040204" pitchFamily="50" charset="-128"/>
                        </a:rPr>
                        <a:t>4</a:t>
                      </a:r>
                      <a:r>
                        <a:rPr lang="ja-JP" altLang="en-US" sz="1400" dirty="0">
                          <a:effectLst/>
                          <a:latin typeface="メイリオ" panose="020B0604030504040204" pitchFamily="50" charset="-128"/>
                          <a:ea typeface="メイリオ" panose="020B0604030504040204" pitchFamily="50" charset="-128"/>
                        </a:rPr>
                        <a:t>月</a:t>
                      </a:r>
                    </a:p>
                  </a:txBody>
                  <a:tcPr marL="72522" marR="72522" marT="36261" marB="36261" anchor="ctr">
                    <a:lnL>
                      <a:noFill/>
                    </a:lnL>
                    <a:lnR>
                      <a:noFill/>
                    </a:lnR>
                    <a:lnT>
                      <a:noFill/>
                    </a:lnT>
                    <a:lnB>
                      <a:noFill/>
                    </a:lnB>
                    <a:solidFill>
                      <a:schemeClr val="bg1"/>
                    </a:solidFill>
                  </a:tcPr>
                </a:tc>
                <a:tc>
                  <a:txBody>
                    <a:bodyPr/>
                    <a:lstStyle/>
                    <a:p>
                      <a:r>
                        <a:rPr lang="ja-JP" altLang="en-US" sz="1400" dirty="0">
                          <a:effectLst/>
                          <a:latin typeface="メイリオ" panose="020B0604030504040204" pitchFamily="50" charset="-128"/>
                          <a:ea typeface="メイリオ" panose="020B0604030504040204" pitchFamily="50" charset="-128"/>
                        </a:rPr>
                        <a:t>大学卒業後ＪＴＢへ就職</a:t>
                      </a:r>
                    </a:p>
                  </a:txBody>
                  <a:tcPr marL="72522" marR="72522" marT="36261" marB="36261" anchor="ctr">
                    <a:lnL>
                      <a:noFill/>
                    </a:lnL>
                    <a:lnR>
                      <a:noFill/>
                    </a:lnR>
                    <a:lnT>
                      <a:noFill/>
                    </a:lnT>
                    <a:lnB>
                      <a:noFill/>
                    </a:lnB>
                    <a:solidFill>
                      <a:schemeClr val="bg1"/>
                    </a:solidFill>
                  </a:tcPr>
                </a:tc>
                <a:extLst>
                  <a:ext uri="{0D108BD9-81ED-4DB2-BD59-A6C34878D82A}">
                    <a16:rowId xmlns:a16="http://schemas.microsoft.com/office/drawing/2014/main" val="4253695147"/>
                  </a:ext>
                </a:extLst>
              </a:tr>
              <a:tr h="1539695">
                <a:tc>
                  <a:txBody>
                    <a:bodyPr/>
                    <a:lstStyle/>
                    <a:p>
                      <a:r>
                        <a:rPr lang="ja-JP" altLang="en-US" sz="1400" dirty="0">
                          <a:effectLst/>
                          <a:latin typeface="メイリオ" panose="020B0604030504040204" pitchFamily="50" charset="-128"/>
                          <a:ea typeface="メイリオ" panose="020B0604030504040204" pitchFamily="50" charset="-128"/>
                        </a:rPr>
                        <a:t>　　　　　　　　　　　　　</a:t>
                      </a:r>
                      <a:r>
                        <a:rPr lang="en-US" altLang="ja-JP" sz="1400" dirty="0">
                          <a:effectLst/>
                          <a:latin typeface="メイリオ" panose="020B0604030504040204" pitchFamily="50" charset="-128"/>
                          <a:ea typeface="メイリオ" panose="020B0604030504040204" pitchFamily="50" charset="-128"/>
                        </a:rPr>
                        <a:t>2001</a:t>
                      </a:r>
                      <a:r>
                        <a:rPr lang="ja-JP" altLang="en-US" sz="1400" dirty="0">
                          <a:effectLst/>
                          <a:latin typeface="メイリオ" panose="020B0604030504040204" pitchFamily="50" charset="-128"/>
                          <a:ea typeface="メイリオ" panose="020B0604030504040204" pitchFamily="50" charset="-128"/>
                        </a:rPr>
                        <a:t>年 </a:t>
                      </a:r>
                      <a:r>
                        <a:rPr lang="en-US" altLang="ja-JP" sz="1400" dirty="0">
                          <a:effectLst/>
                          <a:latin typeface="メイリオ" panose="020B0604030504040204" pitchFamily="50" charset="-128"/>
                          <a:ea typeface="メイリオ" panose="020B0604030504040204" pitchFamily="50" charset="-128"/>
                        </a:rPr>
                        <a:t>3</a:t>
                      </a:r>
                      <a:r>
                        <a:rPr lang="ja-JP" altLang="en-US" sz="1400" dirty="0">
                          <a:effectLst/>
                          <a:latin typeface="メイリオ" panose="020B0604030504040204" pitchFamily="50" charset="-128"/>
                          <a:ea typeface="メイリオ" panose="020B0604030504040204" pitchFamily="50" charset="-128"/>
                        </a:rPr>
                        <a:t>月　</a:t>
                      </a:r>
                    </a:p>
                  </a:txBody>
                  <a:tcPr marL="72522" marR="72522" marT="36261" marB="36261" anchor="ctr">
                    <a:lnL>
                      <a:noFill/>
                    </a:lnL>
                    <a:lnR>
                      <a:noFill/>
                    </a:lnR>
                    <a:lnT>
                      <a:noFill/>
                    </a:lnT>
                    <a:lnB>
                      <a:noFill/>
                    </a:lnB>
                    <a:solidFill>
                      <a:schemeClr val="bg1"/>
                    </a:solidFill>
                  </a:tcPr>
                </a:tc>
                <a:tc>
                  <a:txBody>
                    <a:bodyPr/>
                    <a:lstStyle/>
                    <a:p>
                      <a:r>
                        <a:rPr lang="ja-JP" altLang="en-US" sz="1400" dirty="0">
                          <a:effectLst/>
                          <a:latin typeface="メイリオ" panose="020B0604030504040204" pitchFamily="50" charset="-128"/>
                          <a:ea typeface="メイリオ" panose="020B0604030504040204" pitchFamily="50" charset="-128"/>
                        </a:rPr>
                        <a:t>配偶者の転勤に帯同するために</a:t>
                      </a:r>
                      <a:r>
                        <a:rPr lang="en-US" altLang="ja-JP" sz="1400" dirty="0">
                          <a:effectLst/>
                          <a:latin typeface="メイリオ" panose="020B0604030504040204" pitchFamily="50" charset="-128"/>
                          <a:ea typeface="メイリオ" panose="020B0604030504040204" pitchFamily="50" charset="-128"/>
                        </a:rPr>
                        <a:t>10</a:t>
                      </a:r>
                      <a:r>
                        <a:rPr lang="ja-JP" altLang="en-US" sz="1400" dirty="0">
                          <a:effectLst/>
                          <a:latin typeface="メイリオ" panose="020B0604030504040204" pitchFamily="50" charset="-128"/>
                          <a:ea typeface="メイリオ" panose="020B0604030504040204" pitchFamily="50" charset="-128"/>
                        </a:rPr>
                        <a:t>年間の勤務を経て退職</a:t>
                      </a:r>
                      <a:br>
                        <a:rPr lang="ja-JP" altLang="en-US" sz="1400" dirty="0">
                          <a:effectLst/>
                          <a:latin typeface="メイリオ" panose="020B0604030504040204" pitchFamily="50" charset="-128"/>
                          <a:ea typeface="メイリオ" panose="020B0604030504040204" pitchFamily="50" charset="-128"/>
                        </a:rPr>
                      </a:br>
                      <a:r>
                        <a:rPr lang="ja-JP" altLang="en-US" sz="1400" dirty="0">
                          <a:effectLst/>
                          <a:latin typeface="メイリオ" panose="020B0604030504040204" pitchFamily="50" charset="-128"/>
                          <a:ea typeface="メイリオ" panose="020B0604030504040204" pitchFamily="50" charset="-128"/>
                        </a:rPr>
                        <a:t>育児に専念、専業主婦となる</a:t>
                      </a:r>
                      <a:endParaRPr lang="en-US" altLang="ja-JP" sz="1400" dirty="0">
                        <a:effectLst/>
                        <a:latin typeface="メイリオ" panose="020B0604030504040204" pitchFamily="50" charset="-128"/>
                        <a:ea typeface="メイリオ" panose="020B0604030504040204" pitchFamily="50" charset="-128"/>
                      </a:endParaRPr>
                    </a:p>
                    <a:p>
                      <a:r>
                        <a:rPr lang="ja-JP" altLang="en-US" sz="1400" dirty="0">
                          <a:effectLst/>
                          <a:latin typeface="メイリオ" panose="020B0604030504040204" pitchFamily="50" charset="-128"/>
                          <a:ea typeface="メイリオ" panose="020B0604030504040204" pitchFamily="50" charset="-128"/>
                        </a:rPr>
                        <a:t>通信教育で社労士と行政書士の資格を取得</a:t>
                      </a:r>
                      <a:endParaRPr lang="en-US" altLang="ja-JP" sz="1400" dirty="0">
                        <a:effectLst/>
                        <a:latin typeface="メイリオ" panose="020B0604030504040204" pitchFamily="50" charset="-128"/>
                        <a:ea typeface="メイリオ" panose="020B0604030504040204" pitchFamily="50" charset="-128"/>
                      </a:endParaRPr>
                    </a:p>
                    <a:p>
                      <a:r>
                        <a:rPr lang="ja-JP" altLang="en-US" sz="1400" dirty="0">
                          <a:effectLst/>
                          <a:latin typeface="メイリオ" panose="020B0604030504040204" pitchFamily="50" charset="-128"/>
                          <a:ea typeface="メイリオ" panose="020B0604030504040204" pitchFamily="50" charset="-128"/>
                        </a:rPr>
                        <a:t>転勤解除、東京へ戻る</a:t>
                      </a:r>
                      <a:br>
                        <a:rPr lang="ja-JP" altLang="en-US" sz="1400" dirty="0">
                          <a:effectLst/>
                          <a:latin typeface="メイリオ" panose="020B0604030504040204" pitchFamily="50" charset="-128"/>
                          <a:ea typeface="メイリオ" panose="020B0604030504040204" pitchFamily="50" charset="-128"/>
                        </a:rPr>
                      </a:br>
                      <a:r>
                        <a:rPr lang="ja-JP" altLang="en-US" sz="1400" dirty="0">
                          <a:effectLst/>
                          <a:latin typeface="メイリオ" panose="020B0604030504040204" pitchFamily="50" charset="-128"/>
                          <a:ea typeface="メイリオ" panose="020B0604030504040204" pitchFamily="50" charset="-128"/>
                        </a:rPr>
                        <a:t>設計調査会社、行政書士事務所等を経て</a:t>
                      </a:r>
                    </a:p>
                  </a:txBody>
                  <a:tcPr marL="72522" marR="72522" marT="36261" marB="36261" anchor="ctr">
                    <a:lnL>
                      <a:noFill/>
                    </a:lnL>
                    <a:lnR>
                      <a:noFill/>
                    </a:lnR>
                    <a:lnT>
                      <a:noFill/>
                    </a:lnT>
                    <a:lnB>
                      <a:noFill/>
                    </a:lnB>
                    <a:solidFill>
                      <a:schemeClr val="bg1"/>
                    </a:solidFill>
                  </a:tcPr>
                </a:tc>
                <a:extLst>
                  <a:ext uri="{0D108BD9-81ED-4DB2-BD59-A6C34878D82A}">
                    <a16:rowId xmlns:a16="http://schemas.microsoft.com/office/drawing/2014/main" val="347655930"/>
                  </a:ext>
                </a:extLst>
              </a:tr>
              <a:tr h="1546221">
                <a:tc>
                  <a:txBody>
                    <a:bodyPr/>
                    <a:lstStyle/>
                    <a:p>
                      <a:r>
                        <a:rPr lang="ja-JP" altLang="en-US" sz="1400" dirty="0">
                          <a:effectLst/>
                          <a:latin typeface="メイリオ" panose="020B0604030504040204" pitchFamily="50" charset="-128"/>
                          <a:ea typeface="メイリオ" panose="020B0604030504040204" pitchFamily="50" charset="-128"/>
                        </a:rPr>
                        <a:t>　　　　　　　　　　　　　</a:t>
                      </a:r>
                      <a:r>
                        <a:rPr lang="en-US" altLang="ja-JP" sz="1400" dirty="0">
                          <a:effectLst/>
                          <a:latin typeface="メイリオ" panose="020B0604030504040204" pitchFamily="50" charset="-128"/>
                          <a:ea typeface="メイリオ" panose="020B0604030504040204" pitchFamily="50" charset="-128"/>
                        </a:rPr>
                        <a:t>2007</a:t>
                      </a:r>
                      <a:r>
                        <a:rPr lang="ja-JP" altLang="en-US" sz="1400" dirty="0">
                          <a:effectLst/>
                          <a:latin typeface="メイリオ" panose="020B0604030504040204" pitchFamily="50" charset="-128"/>
                          <a:ea typeface="メイリオ" panose="020B0604030504040204" pitchFamily="50" charset="-128"/>
                        </a:rPr>
                        <a:t>年 </a:t>
                      </a:r>
                      <a:r>
                        <a:rPr lang="en-US" altLang="ja-JP" sz="1400" dirty="0">
                          <a:effectLst/>
                          <a:latin typeface="メイリオ" panose="020B0604030504040204" pitchFamily="50" charset="-128"/>
                          <a:ea typeface="メイリオ" panose="020B0604030504040204" pitchFamily="50" charset="-128"/>
                        </a:rPr>
                        <a:t>11</a:t>
                      </a:r>
                      <a:r>
                        <a:rPr lang="ja-JP" altLang="en-US" sz="1400" dirty="0">
                          <a:effectLst/>
                          <a:latin typeface="メイリオ" panose="020B0604030504040204" pitchFamily="50" charset="-128"/>
                          <a:ea typeface="メイリオ" panose="020B0604030504040204" pitchFamily="50" charset="-128"/>
                        </a:rPr>
                        <a:t>月</a:t>
                      </a:r>
                    </a:p>
                  </a:txBody>
                  <a:tcPr marL="72522" marR="72522" marT="36261" marB="36261" anchor="ctr">
                    <a:lnL>
                      <a:noFill/>
                    </a:lnL>
                    <a:lnR>
                      <a:noFill/>
                    </a:lnR>
                    <a:lnT>
                      <a:noFill/>
                    </a:lnT>
                    <a:lnB>
                      <a:noFill/>
                    </a:lnB>
                    <a:solidFill>
                      <a:schemeClr val="bg1"/>
                    </a:solidFill>
                  </a:tcPr>
                </a:tc>
                <a:tc>
                  <a:txBody>
                    <a:bodyPr/>
                    <a:lstStyle/>
                    <a:p>
                      <a:r>
                        <a:rPr lang="ja-JP" altLang="en-US" sz="1400" b="1" dirty="0">
                          <a:effectLst/>
                          <a:latin typeface="メイリオ" panose="020B0604030504040204" pitchFamily="50" charset="-128"/>
                          <a:ea typeface="メイリオ" panose="020B0604030504040204" pitchFamily="50" charset="-128"/>
                        </a:rPr>
                        <a:t>社会保険労務士として独立開業</a:t>
                      </a:r>
                      <a:br>
                        <a:rPr lang="ja-JP" altLang="en-US" sz="1400" dirty="0">
                          <a:effectLst/>
                          <a:latin typeface="メイリオ" panose="020B0604030504040204" pitchFamily="50" charset="-128"/>
                          <a:ea typeface="メイリオ" panose="020B0604030504040204" pitchFamily="50" charset="-128"/>
                        </a:rPr>
                      </a:br>
                      <a:r>
                        <a:rPr lang="ja-JP" altLang="en-US" sz="1400" b="1" dirty="0">
                          <a:effectLst/>
                          <a:latin typeface="メイリオ" panose="020B0604030504040204" pitchFamily="50" charset="-128"/>
                          <a:ea typeface="メイリオ" panose="020B0604030504040204" pitchFamily="50" charset="-128"/>
                        </a:rPr>
                        <a:t>「かやね社会保険労務士事務所」設立</a:t>
                      </a:r>
                      <a:br>
                        <a:rPr lang="ja-JP" altLang="en-US" sz="1400" dirty="0">
                          <a:effectLst/>
                          <a:latin typeface="メイリオ" panose="020B0604030504040204" pitchFamily="50" charset="-128"/>
                          <a:ea typeface="メイリオ" panose="020B0604030504040204" pitchFamily="50" charset="-128"/>
                        </a:rPr>
                      </a:br>
                      <a:r>
                        <a:rPr lang="ja-JP" altLang="en-US" sz="1400" dirty="0">
                          <a:effectLst/>
                          <a:latin typeface="メイリオ" panose="020B0604030504040204" pitchFamily="50" charset="-128"/>
                          <a:ea typeface="メイリオ" panose="020B0604030504040204" pitchFamily="50" charset="-128"/>
                        </a:rPr>
                        <a:t>特定社会保険労務士付記　</a:t>
                      </a:r>
                      <a:endParaRPr lang="en-US" altLang="ja-JP" sz="1400" dirty="0">
                        <a:effectLst/>
                        <a:latin typeface="メイリオ" panose="020B0604030504040204" pitchFamily="50" charset="-128"/>
                        <a:ea typeface="メイリオ" panose="020B0604030504040204" pitchFamily="50" charset="-128"/>
                      </a:endParaRPr>
                    </a:p>
                    <a:p>
                      <a:r>
                        <a:rPr lang="ja-JP" altLang="en-US" sz="1400" dirty="0">
                          <a:effectLst/>
                          <a:latin typeface="メイリオ" panose="020B0604030504040204" pitchFamily="50" charset="-128"/>
                          <a:ea typeface="メイリオ" panose="020B0604030504040204" pitchFamily="50" charset="-128"/>
                        </a:rPr>
                        <a:t>登録番号　第</a:t>
                      </a:r>
                      <a:r>
                        <a:rPr lang="en-US" altLang="ja-JP" sz="1400" dirty="0">
                          <a:effectLst/>
                          <a:latin typeface="メイリオ" panose="020B0604030504040204" pitchFamily="50" charset="-128"/>
                          <a:ea typeface="メイリオ" panose="020B0604030504040204" pitchFamily="50" charset="-128"/>
                        </a:rPr>
                        <a:t>13070524</a:t>
                      </a:r>
                      <a:br>
                        <a:rPr lang="en-US" altLang="ja-JP" sz="1400" dirty="0">
                          <a:effectLst/>
                          <a:latin typeface="メイリオ" panose="020B0604030504040204" pitchFamily="50" charset="-128"/>
                          <a:ea typeface="メイリオ" panose="020B0604030504040204" pitchFamily="50" charset="-128"/>
                        </a:rPr>
                      </a:br>
                      <a:r>
                        <a:rPr lang="ja-JP" altLang="en-US" sz="1400" dirty="0">
                          <a:effectLst/>
                          <a:latin typeface="メイリオ" panose="020B0604030504040204" pitchFamily="50" charset="-128"/>
                          <a:ea typeface="メイリオ" panose="020B0604030504040204" pitchFamily="50" charset="-128"/>
                        </a:rPr>
                        <a:t>東京都社会保険労務士会所属　</a:t>
                      </a:r>
                      <a:endParaRPr lang="en-US" altLang="ja-JP" sz="1400" dirty="0">
                        <a:effectLst/>
                        <a:latin typeface="メイリオ" panose="020B0604030504040204" pitchFamily="50" charset="-128"/>
                        <a:ea typeface="メイリオ" panose="020B0604030504040204" pitchFamily="50" charset="-128"/>
                      </a:endParaRPr>
                    </a:p>
                    <a:p>
                      <a:r>
                        <a:rPr lang="ja-JP" altLang="en-US" sz="1400" dirty="0">
                          <a:effectLst/>
                          <a:latin typeface="メイリオ" panose="020B0604030504040204" pitchFamily="50" charset="-128"/>
                          <a:ea typeface="メイリオ" panose="020B0604030504040204" pitchFamily="50" charset="-128"/>
                        </a:rPr>
                        <a:t>会員番号　第</a:t>
                      </a:r>
                      <a:r>
                        <a:rPr lang="en-US" altLang="ja-JP" sz="1400" dirty="0">
                          <a:effectLst/>
                          <a:latin typeface="メイリオ" panose="020B0604030504040204" pitchFamily="50" charset="-128"/>
                          <a:ea typeface="メイリオ" panose="020B0604030504040204" pitchFamily="50" charset="-128"/>
                        </a:rPr>
                        <a:t>1316210</a:t>
                      </a:r>
                    </a:p>
                  </a:txBody>
                  <a:tcPr marL="72522" marR="72522" marT="36261" marB="36261" anchor="ctr">
                    <a:lnL>
                      <a:noFill/>
                    </a:lnL>
                    <a:lnR>
                      <a:noFill/>
                    </a:lnR>
                    <a:lnT>
                      <a:noFill/>
                    </a:lnT>
                    <a:lnB>
                      <a:noFill/>
                    </a:lnB>
                    <a:solidFill>
                      <a:schemeClr val="bg1"/>
                    </a:solidFill>
                  </a:tcPr>
                </a:tc>
                <a:extLst>
                  <a:ext uri="{0D108BD9-81ED-4DB2-BD59-A6C34878D82A}">
                    <a16:rowId xmlns:a16="http://schemas.microsoft.com/office/drawing/2014/main" val="373097341"/>
                  </a:ext>
                </a:extLst>
              </a:tr>
              <a:tr h="703583">
                <a:tc>
                  <a:txBody>
                    <a:bodyPr/>
                    <a:lstStyle/>
                    <a:p>
                      <a:r>
                        <a:rPr lang="ja-JP" altLang="en-US" sz="1400" dirty="0">
                          <a:effectLst/>
                          <a:latin typeface="メイリオ" panose="020B0604030504040204" pitchFamily="50" charset="-128"/>
                          <a:ea typeface="メイリオ" panose="020B0604030504040204" pitchFamily="50" charset="-128"/>
                        </a:rPr>
                        <a:t>　　　　　　　　　　　　　</a:t>
                      </a:r>
                      <a:r>
                        <a:rPr lang="en-US" altLang="ja-JP" sz="1400" dirty="0">
                          <a:effectLst/>
                          <a:latin typeface="メイリオ" panose="020B0604030504040204" pitchFamily="50" charset="-128"/>
                          <a:ea typeface="メイリオ" panose="020B0604030504040204" pitchFamily="50" charset="-128"/>
                        </a:rPr>
                        <a:t>2009</a:t>
                      </a:r>
                      <a:r>
                        <a:rPr lang="ja-JP" altLang="en-US" sz="1400" dirty="0">
                          <a:effectLst/>
                          <a:latin typeface="メイリオ" panose="020B0604030504040204" pitchFamily="50" charset="-128"/>
                          <a:ea typeface="メイリオ" panose="020B0604030504040204" pitchFamily="50" charset="-128"/>
                        </a:rPr>
                        <a:t>年 </a:t>
                      </a:r>
                      <a:r>
                        <a:rPr lang="en-US" altLang="ja-JP" sz="1400" dirty="0">
                          <a:effectLst/>
                          <a:latin typeface="メイリオ" panose="020B0604030504040204" pitchFamily="50" charset="-128"/>
                          <a:ea typeface="メイリオ" panose="020B0604030504040204" pitchFamily="50" charset="-128"/>
                        </a:rPr>
                        <a:t>10</a:t>
                      </a:r>
                      <a:r>
                        <a:rPr lang="ja-JP" altLang="en-US" sz="1400" dirty="0">
                          <a:effectLst/>
                          <a:latin typeface="メイリオ" panose="020B0604030504040204" pitchFamily="50" charset="-128"/>
                          <a:ea typeface="メイリオ" panose="020B0604030504040204" pitchFamily="50" charset="-128"/>
                        </a:rPr>
                        <a:t>月　</a:t>
                      </a:r>
                    </a:p>
                  </a:txBody>
                  <a:tcPr marL="72522" marR="72522" marT="36261" marB="36261" anchor="ctr">
                    <a:lnL>
                      <a:noFill/>
                    </a:lnL>
                    <a:lnR>
                      <a:noFill/>
                    </a:lnR>
                    <a:lnT>
                      <a:noFill/>
                    </a:lnT>
                    <a:lnB>
                      <a:noFill/>
                    </a:lnB>
                    <a:solidFill>
                      <a:schemeClr val="bg1"/>
                    </a:solidFill>
                  </a:tcPr>
                </a:tc>
                <a:tc>
                  <a:txBody>
                    <a:bodyPr/>
                    <a:lstStyle/>
                    <a:p>
                      <a:r>
                        <a:rPr lang="ja-JP" altLang="en-US" sz="1400" dirty="0">
                          <a:effectLst/>
                          <a:latin typeface="メイリオ" panose="020B0604030504040204" pitchFamily="50" charset="-128"/>
                          <a:ea typeface="メイリオ" panose="020B0604030504040204" pitchFamily="50" charset="-128"/>
                        </a:rPr>
                        <a:t>社団法人日本産業カウンセラー協会</a:t>
                      </a:r>
                      <a:br>
                        <a:rPr lang="ja-JP" altLang="en-US" sz="1400" dirty="0">
                          <a:effectLst/>
                          <a:latin typeface="メイリオ" panose="020B0604030504040204" pitchFamily="50" charset="-128"/>
                          <a:ea typeface="メイリオ" panose="020B0604030504040204" pitchFamily="50" charset="-128"/>
                        </a:rPr>
                      </a:br>
                      <a:r>
                        <a:rPr lang="ja-JP" altLang="en-US" sz="1400" dirty="0">
                          <a:effectLst/>
                          <a:latin typeface="メイリオ" panose="020B0604030504040204" pitchFamily="50" charset="-128"/>
                          <a:ea typeface="メイリオ" panose="020B0604030504040204" pitchFamily="50" charset="-128"/>
                        </a:rPr>
                        <a:t>産業カウンセラー資格取得　</a:t>
                      </a:r>
                      <a:endParaRPr lang="en-US" altLang="ja-JP" sz="1400" dirty="0">
                        <a:effectLst/>
                        <a:latin typeface="メイリオ" panose="020B0604030504040204" pitchFamily="50" charset="-128"/>
                        <a:ea typeface="メイリオ" panose="020B0604030504040204" pitchFamily="50" charset="-128"/>
                      </a:endParaRPr>
                    </a:p>
                    <a:p>
                      <a:r>
                        <a:rPr lang="ja-JP" altLang="en-US" sz="1400" dirty="0">
                          <a:effectLst/>
                          <a:latin typeface="メイリオ" panose="020B0604030504040204" pitchFamily="50" charset="-128"/>
                          <a:ea typeface="メイリオ" panose="020B0604030504040204" pitchFamily="50" charset="-128"/>
                        </a:rPr>
                        <a:t>登録番号　第</a:t>
                      </a:r>
                      <a:r>
                        <a:rPr lang="en-US" altLang="ja-JP" sz="1400" dirty="0">
                          <a:effectLst/>
                          <a:latin typeface="メイリオ" panose="020B0604030504040204" pitchFamily="50" charset="-128"/>
                          <a:ea typeface="メイリオ" panose="020B0604030504040204" pitchFamily="50" charset="-128"/>
                        </a:rPr>
                        <a:t>09028609</a:t>
                      </a:r>
                    </a:p>
                  </a:txBody>
                  <a:tcPr marL="72522" marR="72522" marT="36261" marB="36261" anchor="ctr">
                    <a:lnL>
                      <a:noFill/>
                    </a:lnL>
                    <a:lnR>
                      <a:noFill/>
                    </a:lnR>
                    <a:lnT>
                      <a:noFill/>
                    </a:lnT>
                    <a:lnB>
                      <a:noFill/>
                    </a:lnB>
                    <a:solidFill>
                      <a:schemeClr val="bg1"/>
                    </a:solidFill>
                  </a:tcPr>
                </a:tc>
                <a:extLst>
                  <a:ext uri="{0D108BD9-81ED-4DB2-BD59-A6C34878D82A}">
                    <a16:rowId xmlns:a16="http://schemas.microsoft.com/office/drawing/2014/main" val="2447053920"/>
                  </a:ext>
                </a:extLst>
              </a:tr>
              <a:tr h="492924">
                <a:tc>
                  <a:txBody>
                    <a:bodyPr/>
                    <a:lstStyle/>
                    <a:p>
                      <a:r>
                        <a:rPr lang="ja-JP" altLang="en-US" sz="1400" dirty="0">
                          <a:effectLst/>
                          <a:latin typeface="メイリオ" panose="020B0604030504040204" pitchFamily="50" charset="-128"/>
                          <a:ea typeface="メイリオ" panose="020B0604030504040204" pitchFamily="50" charset="-128"/>
                        </a:rPr>
                        <a:t>　　　　　　　　　　　　　</a:t>
                      </a:r>
                      <a:r>
                        <a:rPr lang="en-US" altLang="ja-JP" sz="1400" dirty="0">
                          <a:effectLst/>
                          <a:latin typeface="メイリオ" panose="020B0604030504040204" pitchFamily="50" charset="-128"/>
                          <a:ea typeface="メイリオ" panose="020B0604030504040204" pitchFamily="50" charset="-128"/>
                        </a:rPr>
                        <a:t>2017</a:t>
                      </a:r>
                      <a:r>
                        <a:rPr lang="ja-JP" altLang="en-US" sz="1400" dirty="0">
                          <a:effectLst/>
                          <a:latin typeface="メイリオ" panose="020B0604030504040204" pitchFamily="50" charset="-128"/>
                          <a:ea typeface="メイリオ" panose="020B0604030504040204" pitchFamily="50" charset="-128"/>
                        </a:rPr>
                        <a:t>年 </a:t>
                      </a:r>
                      <a:r>
                        <a:rPr lang="en-US" altLang="ja-JP" sz="1400" dirty="0">
                          <a:effectLst/>
                          <a:latin typeface="メイリオ" panose="020B0604030504040204" pitchFamily="50" charset="-128"/>
                          <a:ea typeface="メイリオ" panose="020B0604030504040204" pitchFamily="50" charset="-128"/>
                        </a:rPr>
                        <a:t>1</a:t>
                      </a:r>
                      <a:r>
                        <a:rPr lang="ja-JP" altLang="en-US" sz="1400" dirty="0">
                          <a:effectLst/>
                          <a:latin typeface="メイリオ" panose="020B0604030504040204" pitchFamily="50" charset="-128"/>
                          <a:ea typeface="メイリオ" panose="020B0604030504040204" pitchFamily="50" charset="-128"/>
                        </a:rPr>
                        <a:t>月 </a:t>
                      </a:r>
                    </a:p>
                  </a:txBody>
                  <a:tcPr marL="72522" marR="72522" marT="36261" marB="36261" anchor="ctr">
                    <a:lnL>
                      <a:noFill/>
                    </a:lnL>
                    <a:lnR>
                      <a:noFill/>
                    </a:lnR>
                    <a:lnT>
                      <a:noFill/>
                    </a:lnT>
                    <a:lnB>
                      <a:noFill/>
                    </a:lnB>
                    <a:solidFill>
                      <a:schemeClr val="bg1"/>
                    </a:solidFill>
                  </a:tcPr>
                </a:tc>
                <a:tc>
                  <a:txBody>
                    <a:bodyPr/>
                    <a:lstStyle/>
                    <a:p>
                      <a:r>
                        <a:rPr lang="ja-JP" altLang="en-US" sz="1400" dirty="0">
                          <a:effectLst/>
                          <a:latin typeface="メイリオ" panose="020B0604030504040204" pitchFamily="50" charset="-128"/>
                          <a:ea typeface="メイリオ" panose="020B0604030504040204" pitchFamily="50" charset="-128"/>
                        </a:rPr>
                        <a:t>国家資格キャリアコンサルタント取得　</a:t>
                      </a:r>
                      <a:endParaRPr lang="en-US" altLang="ja-JP" sz="1400" dirty="0">
                        <a:effectLst/>
                        <a:latin typeface="メイリオ" panose="020B0604030504040204" pitchFamily="50" charset="-128"/>
                        <a:ea typeface="メイリオ" panose="020B0604030504040204" pitchFamily="50" charset="-128"/>
                      </a:endParaRPr>
                    </a:p>
                    <a:p>
                      <a:r>
                        <a:rPr lang="ja-JP" altLang="en-US" sz="1400" dirty="0">
                          <a:effectLst/>
                          <a:latin typeface="メイリオ" panose="020B0604030504040204" pitchFamily="50" charset="-128"/>
                          <a:ea typeface="メイリオ" panose="020B0604030504040204" pitchFamily="50" charset="-128"/>
                        </a:rPr>
                        <a:t>登録番号　第</a:t>
                      </a:r>
                      <a:r>
                        <a:rPr lang="en-US" altLang="ja-JP" sz="1400" dirty="0">
                          <a:effectLst/>
                          <a:latin typeface="メイリオ" panose="020B0604030504040204" pitchFamily="50" charset="-128"/>
                          <a:ea typeface="メイリオ" panose="020B0604030504040204" pitchFamily="50" charset="-128"/>
                        </a:rPr>
                        <a:t>16231696</a:t>
                      </a:r>
                    </a:p>
                  </a:txBody>
                  <a:tcPr marL="72522" marR="72522" marT="36261" marB="36261" anchor="ctr">
                    <a:lnL>
                      <a:noFill/>
                    </a:lnL>
                    <a:lnR>
                      <a:noFill/>
                    </a:lnR>
                    <a:lnT>
                      <a:noFill/>
                    </a:lnT>
                    <a:lnB>
                      <a:noFill/>
                    </a:lnB>
                    <a:solidFill>
                      <a:schemeClr val="bg1"/>
                    </a:solidFill>
                  </a:tcPr>
                </a:tc>
                <a:extLst>
                  <a:ext uri="{0D108BD9-81ED-4DB2-BD59-A6C34878D82A}">
                    <a16:rowId xmlns:a16="http://schemas.microsoft.com/office/drawing/2014/main" val="743640747"/>
                  </a:ext>
                </a:extLst>
              </a:tr>
              <a:tr h="1120154">
                <a:tc>
                  <a:txBody>
                    <a:bodyPr/>
                    <a:lstStyle/>
                    <a:p>
                      <a:r>
                        <a:rPr lang="ja-JP" altLang="en-US" sz="1400" dirty="0">
                          <a:effectLst/>
                          <a:latin typeface="メイリオ" panose="020B0604030504040204" pitchFamily="50" charset="-128"/>
                          <a:ea typeface="メイリオ" panose="020B0604030504040204" pitchFamily="50" charset="-128"/>
                        </a:rPr>
                        <a:t>　　　　　　　　　　　　　</a:t>
                      </a:r>
                      <a:r>
                        <a:rPr lang="en-US" altLang="ja-JP" sz="1400" dirty="0">
                          <a:effectLst/>
                          <a:latin typeface="メイリオ" panose="020B0604030504040204" pitchFamily="50" charset="-128"/>
                          <a:ea typeface="メイリオ" panose="020B0604030504040204" pitchFamily="50" charset="-128"/>
                        </a:rPr>
                        <a:t>2019</a:t>
                      </a:r>
                      <a:r>
                        <a:rPr lang="ja-JP" altLang="en-US" sz="1400" dirty="0">
                          <a:effectLst/>
                          <a:latin typeface="メイリオ" panose="020B0604030504040204" pitchFamily="50" charset="-128"/>
                          <a:ea typeface="メイリオ" panose="020B0604030504040204" pitchFamily="50" charset="-128"/>
                        </a:rPr>
                        <a:t>年 </a:t>
                      </a:r>
                      <a:r>
                        <a:rPr lang="en-US" altLang="ja-JP" sz="1400" dirty="0">
                          <a:effectLst/>
                          <a:latin typeface="メイリオ" panose="020B0604030504040204" pitchFamily="50" charset="-128"/>
                          <a:ea typeface="メイリオ" panose="020B0604030504040204" pitchFamily="50" charset="-128"/>
                        </a:rPr>
                        <a:t>2</a:t>
                      </a:r>
                      <a:r>
                        <a:rPr lang="ja-JP" altLang="en-US" sz="1400" dirty="0">
                          <a:effectLst/>
                          <a:latin typeface="メイリオ" panose="020B0604030504040204" pitchFamily="50" charset="-128"/>
                          <a:ea typeface="メイリオ" panose="020B0604030504040204" pitchFamily="50" charset="-128"/>
                        </a:rPr>
                        <a:t>月 </a:t>
                      </a:r>
                    </a:p>
                  </a:txBody>
                  <a:tcPr marL="72522" marR="72522" marT="36261" marB="36261" anchor="ctr">
                    <a:lnL>
                      <a:noFill/>
                    </a:lnL>
                    <a:lnR>
                      <a:noFill/>
                    </a:lnR>
                    <a:lnT>
                      <a:noFill/>
                    </a:lnT>
                    <a:lnB>
                      <a:noFill/>
                    </a:lnB>
                    <a:solidFill>
                      <a:schemeClr val="bg1"/>
                    </a:solidFill>
                  </a:tcPr>
                </a:tc>
                <a:tc>
                  <a:txBody>
                    <a:bodyPr/>
                    <a:lstStyle/>
                    <a:p>
                      <a:endParaRPr lang="en-US" altLang="ja-JP" sz="1400" b="1" dirty="0">
                        <a:effectLst/>
                        <a:latin typeface="メイリオ" panose="020B0604030504040204" pitchFamily="50" charset="-128"/>
                        <a:ea typeface="メイリオ" panose="020B0604030504040204" pitchFamily="50" charset="-128"/>
                      </a:endParaRPr>
                    </a:p>
                    <a:p>
                      <a:r>
                        <a:rPr lang="ja-JP" altLang="en-US" sz="1400" b="1" dirty="0">
                          <a:effectLst/>
                          <a:latin typeface="メイリオ" panose="020B0604030504040204" pitchFamily="50" charset="-128"/>
                          <a:ea typeface="メイリオ" panose="020B0604030504040204" pitchFamily="50" charset="-128"/>
                        </a:rPr>
                        <a:t>申請取次行政書士として独立開業</a:t>
                      </a:r>
                      <a:br>
                        <a:rPr lang="ja-JP" altLang="en-US" sz="1400" dirty="0">
                          <a:effectLst/>
                          <a:latin typeface="メイリオ" panose="020B0604030504040204" pitchFamily="50" charset="-128"/>
                          <a:ea typeface="メイリオ" panose="020B0604030504040204" pitchFamily="50" charset="-128"/>
                        </a:rPr>
                      </a:br>
                      <a:r>
                        <a:rPr lang="ja-JP" altLang="en-US" sz="1400" b="1" dirty="0">
                          <a:effectLst/>
                          <a:latin typeface="メイリオ" panose="020B0604030504040204" pitchFamily="50" charset="-128"/>
                          <a:ea typeface="メイリオ" panose="020B0604030504040204" pitchFamily="50" charset="-128"/>
                        </a:rPr>
                        <a:t>「あすの行政書士事務所」設立</a:t>
                      </a:r>
                      <a:endParaRPr lang="en-US" altLang="ja-JP" sz="1400" b="1" dirty="0">
                        <a:effectLst/>
                        <a:latin typeface="メイリオ" panose="020B0604030504040204" pitchFamily="50" charset="-128"/>
                        <a:ea typeface="メイリオ" panose="020B0604030504040204" pitchFamily="50" charset="-128"/>
                      </a:endParaRPr>
                    </a:p>
                    <a:p>
                      <a:r>
                        <a:rPr lang="ja-JP" altLang="en-US" sz="1400" dirty="0">
                          <a:effectLst/>
                          <a:latin typeface="メイリオ" panose="020B0604030504040204" pitchFamily="50" charset="-128"/>
                          <a:ea typeface="メイリオ" panose="020B0604030504040204" pitchFamily="50" charset="-128"/>
                        </a:rPr>
                        <a:t>東京都行政書士会所属　</a:t>
                      </a:r>
                      <a:endParaRPr lang="en-US" altLang="ja-JP" sz="1400" dirty="0">
                        <a:effectLst/>
                        <a:latin typeface="メイリオ" panose="020B0604030504040204" pitchFamily="50" charset="-128"/>
                        <a:ea typeface="メイリオ" panose="020B0604030504040204" pitchFamily="50" charset="-128"/>
                      </a:endParaRPr>
                    </a:p>
                    <a:p>
                      <a:r>
                        <a:rPr lang="ja-JP" altLang="en-US" sz="1400" dirty="0">
                          <a:effectLst/>
                          <a:latin typeface="メイリオ" panose="020B0604030504040204" pitchFamily="50" charset="-128"/>
                          <a:ea typeface="メイリオ" panose="020B0604030504040204" pitchFamily="50" charset="-128"/>
                        </a:rPr>
                        <a:t>登録番号　第</a:t>
                      </a:r>
                      <a:r>
                        <a:rPr lang="en-US" altLang="ja-JP" sz="1400" dirty="0">
                          <a:effectLst/>
                          <a:latin typeface="メイリオ" panose="020B0604030504040204" pitchFamily="50" charset="-128"/>
                          <a:ea typeface="メイリオ" panose="020B0604030504040204" pitchFamily="50" charset="-128"/>
                        </a:rPr>
                        <a:t>12255</a:t>
                      </a:r>
                    </a:p>
                  </a:txBody>
                  <a:tcPr marL="72522" marR="72522" marT="36261" marB="36261" anchor="ctr">
                    <a:lnL>
                      <a:noFill/>
                    </a:lnL>
                    <a:lnR>
                      <a:noFill/>
                    </a:lnR>
                    <a:lnT>
                      <a:noFill/>
                    </a:lnT>
                    <a:lnB>
                      <a:noFill/>
                    </a:lnB>
                    <a:solidFill>
                      <a:schemeClr val="bg1"/>
                    </a:solidFill>
                  </a:tcPr>
                </a:tc>
                <a:extLst>
                  <a:ext uri="{0D108BD9-81ED-4DB2-BD59-A6C34878D82A}">
                    <a16:rowId xmlns:a16="http://schemas.microsoft.com/office/drawing/2014/main" val="448663928"/>
                  </a:ext>
                </a:extLst>
              </a:tr>
            </a:tbl>
          </a:graphicData>
        </a:graphic>
      </p:graphicFrame>
      <p:sp>
        <p:nvSpPr>
          <p:cNvPr id="9" name="タイトル 1">
            <a:extLst>
              <a:ext uri="{FF2B5EF4-FFF2-40B4-BE49-F238E27FC236}">
                <a16:creationId xmlns:a16="http://schemas.microsoft.com/office/drawing/2014/main" id="{4336E9E0-E5B5-4A09-B2E3-0E454CF123F0}"/>
              </a:ext>
            </a:extLst>
          </p:cNvPr>
          <p:cNvSpPr txBox="1">
            <a:spLocks/>
          </p:cNvSpPr>
          <p:nvPr/>
        </p:nvSpPr>
        <p:spPr>
          <a:xfrm>
            <a:off x="756000" y="320511"/>
            <a:ext cx="10800000" cy="461914"/>
          </a:xfrm>
          <a:prstGeom prst="rect">
            <a:avLst/>
          </a:prstGeom>
          <a:solidFill>
            <a:schemeClr val="accent2">
              <a:lumMod val="50000"/>
            </a:schemeClr>
          </a:solidFill>
          <a:ln w="25400">
            <a:solidFill>
              <a:schemeClr val="tx1"/>
            </a:solidFill>
          </a:ln>
        </p:spPr>
        <p:txBody>
          <a:bodyPr vert="horz" lIns="90000" tIns="72000" rIns="91440" bIns="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j-cs"/>
              </a:rPr>
              <a:t>　かやね社会保険労務士事務所・あすの行政書士事務所</a:t>
            </a:r>
          </a:p>
        </p:txBody>
      </p:sp>
      <p:sp>
        <p:nvSpPr>
          <p:cNvPr id="3" name="テキスト ボックス 2"/>
          <p:cNvSpPr txBox="1"/>
          <p:nvPr/>
        </p:nvSpPr>
        <p:spPr>
          <a:xfrm>
            <a:off x="7713784" y="3427373"/>
            <a:ext cx="4267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社労士</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HP</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hlinkClick r:id="rId2"/>
              </a:rPr>
              <a:t>https://kayanesr.com</a:t>
            </a:r>
            <a:b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b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行政書</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HP</a:t>
            </a: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https://asunolaw.com</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277591DD-3FFE-413C-A133-0CE765858F80}"/>
              </a:ext>
            </a:extLst>
          </p:cNvPr>
          <p:cNvSpPr txBox="1"/>
          <p:nvPr/>
        </p:nvSpPr>
        <p:spPr>
          <a:xfrm>
            <a:off x="7694317" y="4056057"/>
            <a:ext cx="4162274" cy="246221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・年金相談　</a:t>
            </a:r>
            <a:r>
              <a:rPr lang="en-US" altLang="ja-JP" sz="1400" dirty="0">
                <a:solidFill>
                  <a:prstClr val="black"/>
                </a:solidFill>
                <a:latin typeface="メイリオ" panose="020B0604030504040204" pitchFamily="50" charset="-128"/>
                <a:ea typeface="メイリオ" panose="020B0604030504040204" pitchFamily="50" charset="-128"/>
              </a:rPr>
              <a:t>15</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年以上従事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・労務相談顧問</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・労務管理（完全電子申請対応）</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・外国人雇用（ビザ申請）</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・キャリアコンサル</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・是正勧告対応</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・ハラスメント窓口及び社内研修</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・奨励金・助成金対応</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パパママ育休・介休奨励金</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雇用関係の助成金</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・各種研修（年金</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労務管理</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ハラスメント）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 name="タイトル 1">
            <a:extLst>
              <a:ext uri="{FF2B5EF4-FFF2-40B4-BE49-F238E27FC236}">
                <a16:creationId xmlns:a16="http://schemas.microsoft.com/office/drawing/2014/main" id="{55C37F3C-D82F-82AF-C1B8-C4355CD89056}"/>
              </a:ext>
            </a:extLst>
          </p:cNvPr>
          <p:cNvSpPr txBox="1">
            <a:spLocks/>
          </p:cNvSpPr>
          <p:nvPr/>
        </p:nvSpPr>
        <p:spPr>
          <a:xfrm>
            <a:off x="783107" y="914400"/>
            <a:ext cx="1863131" cy="5860025"/>
          </a:xfrm>
          <a:prstGeom prst="rect">
            <a:avLst/>
          </a:prstGeom>
          <a:ln>
            <a:solidFill>
              <a:schemeClr val="tx1"/>
            </a:solid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研修実績　主なもの</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平</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28.9</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,10</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　</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社会保険実務講座　　　</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平</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29.11</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実践向き労務管理講座</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平</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30.</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５月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雇用保険実務講座</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平</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30.</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８月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ハラスメント研修</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平</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31.</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５月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雇用保険実務講座</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令元</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.11</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,12</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労働基準法実務講座</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令２</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４月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雇用保険実務講座</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令</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2.</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９月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ハラスメント研修</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令２</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.11</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,12</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労働基準法実務講座</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令</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3.2</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４月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雇用保険実務講座</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令</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3.11</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ハラスメント研修</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令３</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.11</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年金法改正セミナー</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令３</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.11</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,12</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労働基準法実務講座</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lang="en-US" altLang="ja-JP"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r>
              <a:rPr lang="ja-JP" altLang="en-US" sz="1400" dirty="0">
                <a:solidFill>
                  <a:prstClr val="black"/>
                </a:solidFill>
                <a:latin typeface="メイリオ" panose="020B0604030504040204" pitchFamily="50" charset="-128"/>
                <a:ea typeface="メイリオ" panose="020B0604030504040204" pitchFamily="50" charset="-128"/>
              </a:rPr>
              <a:t>令和４年４月</a:t>
            </a:r>
            <a:endParaRPr lang="en-US" altLang="ja-JP"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雇用保険実務講座</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lang="en-US" altLang="zh-TW"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r>
              <a:rPr lang="ja-JP" altLang="en-US" sz="1400" dirty="0">
                <a:solidFill>
                  <a:prstClr val="black"/>
                </a:solidFill>
                <a:latin typeface="メイリオ" panose="020B0604030504040204" pitchFamily="50" charset="-128"/>
                <a:ea typeface="メイリオ" panose="020B0604030504040204" pitchFamily="50" charset="-128"/>
              </a:rPr>
              <a:t>令４</a:t>
            </a:r>
            <a:r>
              <a:rPr lang="en-US" altLang="ja-JP" sz="1400" dirty="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２月</a:t>
            </a:r>
            <a:r>
              <a:rPr lang="en-US" altLang="ja-JP" sz="1400" dirty="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６月</a:t>
            </a:r>
            <a:r>
              <a:rPr lang="en-US" altLang="ja-JP" sz="1400" dirty="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７月</a:t>
            </a:r>
            <a:endParaRPr lang="en-US" altLang="ja-JP"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lang="en-US" altLang="ja-JP"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r>
              <a:rPr lang="ja-JP" altLang="en-US" sz="1400" dirty="0">
                <a:solidFill>
                  <a:prstClr val="black"/>
                </a:solidFill>
                <a:latin typeface="メイリオ" panose="020B0604030504040204" pitchFamily="50" charset="-128"/>
                <a:ea typeface="メイリオ" panose="020B0604030504040204" pitchFamily="50" charset="-128"/>
              </a:rPr>
              <a:t>法法改正情報等</a:t>
            </a:r>
            <a:endParaRPr lang="en-US" altLang="zh-TW"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lang="en-US" altLang="zh-TW"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r>
              <a:rPr lang="zh-TW" altLang="en-US" sz="1400" dirty="0">
                <a:solidFill>
                  <a:prstClr val="black"/>
                </a:solidFill>
                <a:latin typeface="メイリオ" panose="020B0604030504040204" pitchFamily="50" charset="-128"/>
                <a:ea typeface="メイリオ" panose="020B0604030504040204" pitchFamily="50" charset="-128"/>
              </a:rPr>
              <a:t>令</a:t>
            </a:r>
            <a:r>
              <a:rPr lang="ja-JP" altLang="en-US" sz="1400" dirty="0">
                <a:solidFill>
                  <a:prstClr val="black"/>
                </a:solidFill>
                <a:latin typeface="メイリオ" panose="020B0604030504040204" pitchFamily="50" charset="-128"/>
                <a:ea typeface="メイリオ" panose="020B0604030504040204" pitchFamily="50" charset="-128"/>
              </a:rPr>
              <a:t>４</a:t>
            </a:r>
            <a:r>
              <a:rPr lang="en-US" altLang="zh-TW" sz="1400" dirty="0">
                <a:solidFill>
                  <a:prstClr val="black"/>
                </a:solidFill>
                <a:latin typeface="メイリオ" panose="020B0604030504040204" pitchFamily="50" charset="-128"/>
                <a:ea typeface="メイリオ" panose="020B0604030504040204" pitchFamily="50" charset="-128"/>
              </a:rPr>
              <a:t>.11</a:t>
            </a:r>
            <a:r>
              <a:rPr lang="zh-TW" altLang="en-US" sz="1400" dirty="0">
                <a:solidFill>
                  <a:prstClr val="black"/>
                </a:solidFill>
                <a:latin typeface="メイリオ" panose="020B0604030504040204" pitchFamily="50" charset="-128"/>
                <a:ea typeface="メイリオ" panose="020B0604030504040204" pitchFamily="50" charset="-128"/>
              </a:rPr>
              <a:t>月</a:t>
            </a:r>
            <a:r>
              <a:rPr lang="en-US" altLang="zh-TW" sz="1400" dirty="0">
                <a:solidFill>
                  <a:prstClr val="black"/>
                </a:solidFill>
                <a:latin typeface="メイリオ" panose="020B0604030504040204" pitchFamily="50" charset="-128"/>
                <a:ea typeface="メイリオ" panose="020B0604030504040204" pitchFamily="50" charset="-128"/>
              </a:rPr>
              <a:t>,12</a:t>
            </a:r>
            <a:r>
              <a:rPr lang="zh-TW" altLang="en-US" sz="1400" dirty="0">
                <a:solidFill>
                  <a:prstClr val="black"/>
                </a:solidFill>
                <a:latin typeface="メイリオ" panose="020B0604030504040204" pitchFamily="50" charset="-128"/>
                <a:ea typeface="メイリオ" panose="020B0604030504040204" pitchFamily="50" charset="-128"/>
              </a:rPr>
              <a:t>月</a:t>
            </a:r>
          </a:p>
          <a:p>
            <a:pPr marL="0" marR="0" lvl="0" indent="0" algn="l" defTabSz="914400" rtl="0" eaLnBrk="1" fontAlgn="auto" latinLnBrk="0" hangingPunct="1">
              <a:lnSpc>
                <a:spcPct val="70000"/>
              </a:lnSpc>
              <a:spcBef>
                <a:spcPct val="0"/>
              </a:spcBef>
              <a:spcAft>
                <a:spcPts val="0"/>
              </a:spcAft>
              <a:buClrTx/>
              <a:buSzTx/>
              <a:buFontTx/>
              <a:buNone/>
              <a:tabLst/>
              <a:defRPr/>
            </a:pPr>
            <a:endParaRPr lang="en-US" altLang="zh-TW"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r>
              <a:rPr lang="zh-TW" altLang="en-US" sz="1400" dirty="0">
                <a:solidFill>
                  <a:prstClr val="black"/>
                </a:solidFill>
                <a:latin typeface="メイリオ" panose="020B0604030504040204" pitchFamily="50" charset="-128"/>
                <a:ea typeface="メイリオ" panose="020B0604030504040204" pitchFamily="50" charset="-128"/>
              </a:rPr>
              <a:t>労働基準法実務講座</a:t>
            </a:r>
            <a:endParaRPr lang="en-US" altLang="zh-TW"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lang="en-US" altLang="zh-TW"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r>
              <a:rPr lang="zh-TW" altLang="en-US" sz="1400" dirty="0">
                <a:solidFill>
                  <a:prstClr val="black"/>
                </a:solidFill>
                <a:latin typeface="メイリオ" panose="020B0604030504040204" pitchFamily="50" charset="-128"/>
                <a:ea typeface="メイリオ" panose="020B0604030504040204" pitchFamily="50" charset="-128"/>
              </a:rPr>
              <a:t>令和</a:t>
            </a:r>
            <a:r>
              <a:rPr lang="ja-JP" altLang="en-US" sz="1400" dirty="0">
                <a:solidFill>
                  <a:prstClr val="black"/>
                </a:solidFill>
                <a:latin typeface="メイリオ" panose="020B0604030504040204" pitchFamily="50" charset="-128"/>
                <a:ea typeface="メイリオ" panose="020B0604030504040204" pitchFamily="50" charset="-128"/>
              </a:rPr>
              <a:t>５</a:t>
            </a:r>
            <a:r>
              <a:rPr lang="zh-TW" altLang="en-US" sz="1400" dirty="0">
                <a:solidFill>
                  <a:prstClr val="black"/>
                </a:solidFill>
                <a:latin typeface="メイリオ" panose="020B0604030504040204" pitchFamily="50" charset="-128"/>
                <a:ea typeface="メイリオ" panose="020B0604030504040204" pitchFamily="50" charset="-128"/>
              </a:rPr>
              <a:t>年４月</a:t>
            </a:r>
          </a:p>
          <a:p>
            <a:pPr marL="0" marR="0" lvl="0" indent="0" algn="l" defTabSz="914400" rtl="0" eaLnBrk="1" fontAlgn="auto" latinLnBrk="0" hangingPunct="1">
              <a:lnSpc>
                <a:spcPct val="70000"/>
              </a:lnSpc>
              <a:spcBef>
                <a:spcPct val="0"/>
              </a:spcBef>
              <a:spcAft>
                <a:spcPts val="0"/>
              </a:spcAft>
              <a:buClrTx/>
              <a:buSzTx/>
              <a:buFontTx/>
              <a:buNone/>
              <a:tabLst/>
              <a:defRPr/>
            </a:pPr>
            <a:endParaRPr lang="en-US" altLang="zh-TW"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r>
              <a:rPr lang="zh-TW" altLang="en-US" sz="1400" dirty="0">
                <a:solidFill>
                  <a:prstClr val="black"/>
                </a:solidFill>
                <a:latin typeface="メイリオ" panose="020B0604030504040204" pitchFamily="50" charset="-128"/>
                <a:ea typeface="メイリオ" panose="020B0604030504040204" pitchFamily="50" charset="-128"/>
              </a:rPr>
              <a:t>雇用保険実務講座</a:t>
            </a:r>
            <a:endParaRPr lang="en-US" altLang="zh-TW"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lang="en-US" altLang="zh-TW"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令和</a:t>
            </a:r>
            <a:r>
              <a:rPr lang="ja-JP" altLang="en-US" sz="1400" dirty="0">
                <a:solidFill>
                  <a:prstClr val="black"/>
                </a:solidFill>
                <a:latin typeface="メイリオ" panose="020B0604030504040204" pitchFamily="50" charset="-128"/>
                <a:ea typeface="メイリオ" panose="020B0604030504040204" pitchFamily="50" charset="-128"/>
              </a:rPr>
              <a:t>５</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年</a:t>
            </a:r>
            <a:r>
              <a:rPr lang="ja-JP" altLang="en-US" sz="1400" dirty="0">
                <a:solidFill>
                  <a:prstClr val="black"/>
                </a:solidFill>
                <a:latin typeface="メイリオ" panose="020B0604030504040204" pitchFamily="50" charset="-128"/>
                <a:ea typeface="メイリオ" panose="020B0604030504040204" pitchFamily="50" charset="-128"/>
              </a:rPr>
              <a:t>７</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70000"/>
              </a:lnSpc>
              <a:spcBef>
                <a:spcPct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採用担当者研修</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pic>
        <p:nvPicPr>
          <p:cNvPr id="6" name="図 5" descr="屋外にいる女性&#10;&#10;自動的に生成された説明">
            <a:extLst>
              <a:ext uri="{FF2B5EF4-FFF2-40B4-BE49-F238E27FC236}">
                <a16:creationId xmlns:a16="http://schemas.microsoft.com/office/drawing/2014/main" id="{748DD01C-93E3-E2EB-5A78-1AFC52FE3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0039" y="866694"/>
            <a:ext cx="2383250" cy="2340402"/>
          </a:xfrm>
          <a:prstGeom prst="rect">
            <a:avLst/>
          </a:prstGeom>
          <a:ln w="19050">
            <a:solidFill>
              <a:schemeClr val="accent4">
                <a:lumMod val="50000"/>
              </a:schemeClr>
            </a:solidFill>
          </a:ln>
        </p:spPr>
      </p:pic>
    </p:spTree>
    <p:extLst>
      <p:ext uri="{BB962C8B-B14F-4D97-AF65-F5344CB8AC3E}">
        <p14:creationId xmlns:p14="http://schemas.microsoft.com/office/powerpoint/2010/main" val="61115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コンテンツ プレースホルダー 3">
            <a:extLst>
              <a:ext uri="{FF2B5EF4-FFF2-40B4-BE49-F238E27FC236}">
                <a16:creationId xmlns:a16="http://schemas.microsoft.com/office/drawing/2014/main" id="{DD9549EA-17BF-4542-B267-5E9C00E66886}"/>
              </a:ext>
            </a:extLst>
          </p:cNvPr>
          <p:cNvSpPr>
            <a:spLocks noGrp="1"/>
          </p:cNvSpPr>
          <p:nvPr>
            <p:ph idx="1"/>
          </p:nvPr>
        </p:nvSpPr>
        <p:spPr>
          <a:xfrm>
            <a:off x="864000" y="1800000"/>
            <a:ext cx="10515600" cy="4351338"/>
          </a:xfrm>
          <a:gradFill flip="none" rotWithShape="1">
            <a:gsLst>
              <a:gs pos="0">
                <a:schemeClr val="accent4">
                  <a:lumMod val="5000"/>
                  <a:lumOff val="95000"/>
                </a:schemeClr>
              </a:gs>
              <a:gs pos="74000">
                <a:schemeClr val="accent6">
                  <a:lumMod val="60000"/>
                  <a:lumOff val="40000"/>
                </a:schemeClr>
              </a:gs>
              <a:gs pos="83000">
                <a:schemeClr val="accent6">
                  <a:lumMod val="40000"/>
                  <a:lumOff val="60000"/>
                </a:schemeClr>
              </a:gs>
              <a:gs pos="100000">
                <a:schemeClr val="accent6">
                  <a:lumMod val="40000"/>
                  <a:lumOff val="60000"/>
                </a:schemeClr>
              </a:gs>
            </a:gsLst>
            <a:lin ang="5400000" scaled="1"/>
            <a:tileRect/>
          </a:gradFill>
        </p:spPr>
        <p:txBody>
          <a:bodyPr anchor="ctr">
            <a:normAutofit lnSpcReduction="10000"/>
          </a:bodyPr>
          <a:lstStyle/>
          <a:p>
            <a:pPr marL="0" indent="0">
              <a:buNone/>
            </a:pPr>
            <a:endParaRPr kumimoji="1" lang="en-US" altLang="ja-JP" b="1" dirty="0">
              <a:latin typeface="メイリオ" pitchFamily="50" charset="-128"/>
              <a:ea typeface="メイリオ" pitchFamily="50" charset="-128"/>
            </a:endParaRPr>
          </a:p>
          <a:p>
            <a:pPr marL="0" indent="0">
              <a:buNone/>
            </a:pPr>
            <a:r>
              <a:rPr lang="ja-JP" altLang="en-US" b="1" dirty="0">
                <a:latin typeface="メイリオ" pitchFamily="50" charset="-128"/>
                <a:ea typeface="メイリオ" pitchFamily="50" charset="-128"/>
              </a:rPr>
              <a:t>令和</a:t>
            </a:r>
            <a:r>
              <a:rPr lang="en-US" altLang="ja-JP" b="1" dirty="0">
                <a:latin typeface="メイリオ" pitchFamily="50" charset="-128"/>
                <a:ea typeface="メイリオ" pitchFamily="50" charset="-128"/>
              </a:rPr>
              <a:t>4</a:t>
            </a:r>
            <a:r>
              <a:rPr kumimoji="1" lang="ja-JP" altLang="en-US" b="1" dirty="0">
                <a:latin typeface="メイリオ" pitchFamily="50" charset="-128"/>
                <a:ea typeface="メイリオ" pitchFamily="50" charset="-128"/>
              </a:rPr>
              <a:t>年東京労働局（管下</a:t>
            </a:r>
            <a:r>
              <a:rPr kumimoji="1" lang="en-US" altLang="ja-JP" b="1" dirty="0">
                <a:latin typeface="メイリオ" pitchFamily="50" charset="-128"/>
                <a:ea typeface="メイリオ" pitchFamily="50" charset="-128"/>
              </a:rPr>
              <a:t>18</a:t>
            </a:r>
            <a:r>
              <a:rPr kumimoji="1" lang="ja-JP" altLang="en-US" b="1" dirty="0">
                <a:latin typeface="メイリオ" pitchFamily="50" charset="-128"/>
                <a:ea typeface="メイリオ" pitchFamily="50" charset="-128"/>
              </a:rPr>
              <a:t>労基署）の申告事案の内容は</a:t>
            </a:r>
            <a:endParaRPr kumimoji="1" lang="en-US" altLang="ja-JP" b="1" dirty="0">
              <a:latin typeface="メイリオ" pitchFamily="50" charset="-128"/>
              <a:ea typeface="メイリオ" pitchFamily="50" charset="-128"/>
            </a:endParaRPr>
          </a:p>
          <a:p>
            <a:pPr marL="0" indent="0" algn="ctr">
              <a:buNone/>
            </a:pPr>
            <a:r>
              <a:rPr lang="en-US" altLang="ja-JP" b="1" dirty="0">
                <a:latin typeface="メイリオ" pitchFamily="50" charset="-128"/>
                <a:ea typeface="メイリオ" pitchFamily="50" charset="-128"/>
              </a:rPr>
              <a:t>3,177</a:t>
            </a:r>
            <a:r>
              <a:rPr lang="ja-JP" altLang="en-US" b="1" dirty="0">
                <a:latin typeface="メイリオ" pitchFamily="50" charset="-128"/>
                <a:ea typeface="メイリオ" pitchFamily="50" charset="-128"/>
              </a:rPr>
              <a:t>件受理（前年比</a:t>
            </a:r>
            <a:r>
              <a:rPr lang="en-US" altLang="ja-JP" b="1" dirty="0">
                <a:latin typeface="メイリオ" pitchFamily="50" charset="-128"/>
                <a:ea typeface="メイリオ" pitchFamily="50" charset="-128"/>
              </a:rPr>
              <a:t>6.3%</a:t>
            </a:r>
            <a:r>
              <a:rPr lang="ja-JP" altLang="en-US" b="1" dirty="0">
                <a:latin typeface="メイリオ" pitchFamily="50" charset="-128"/>
                <a:ea typeface="メイリオ" pitchFamily="50" charset="-128"/>
              </a:rPr>
              <a:t>増）</a:t>
            </a:r>
            <a:endParaRPr lang="en-US" altLang="ja-JP" b="1" dirty="0">
              <a:latin typeface="メイリオ" pitchFamily="50" charset="-128"/>
              <a:ea typeface="メイリオ" pitchFamily="50" charset="-128"/>
            </a:endParaRPr>
          </a:p>
          <a:p>
            <a:pPr marL="0" indent="0">
              <a:buNone/>
            </a:pPr>
            <a:r>
              <a:rPr lang="ja-JP" altLang="en-US" b="1" dirty="0">
                <a:latin typeface="メイリオ" pitchFamily="50" charset="-128"/>
                <a:ea typeface="メイリオ" pitchFamily="50" charset="-128"/>
              </a:rPr>
              <a:t>　</a:t>
            </a:r>
            <a:r>
              <a:rPr lang="ja-JP" altLang="en-US" sz="2400" b="1" dirty="0">
                <a:latin typeface="メイリオ" pitchFamily="50" charset="-128"/>
                <a:ea typeface="メイリオ" pitchFamily="50" charset="-128"/>
              </a:rPr>
              <a:t>業種別でみると</a:t>
            </a:r>
            <a:r>
              <a:rPr lang="ja-JP" altLang="en-US" b="1" dirty="0">
                <a:latin typeface="メイリオ" pitchFamily="50" charset="-128"/>
                <a:ea typeface="メイリオ" pitchFamily="50" charset="-128"/>
              </a:rPr>
              <a:t>　</a:t>
            </a:r>
            <a:endParaRPr lang="en-US" altLang="ja-JP" b="1" dirty="0">
              <a:latin typeface="メイリオ" pitchFamily="50" charset="-128"/>
              <a:ea typeface="メイリオ" pitchFamily="50" charset="-128"/>
            </a:endParaRPr>
          </a:p>
          <a:p>
            <a:pPr marL="0" indent="0">
              <a:buNone/>
            </a:pPr>
            <a:r>
              <a:rPr lang="ja-JP" altLang="en-US" b="1" dirty="0">
                <a:latin typeface="メイリオ" pitchFamily="50" charset="-128"/>
                <a:ea typeface="メイリオ" pitchFamily="50" charset="-128"/>
              </a:rPr>
              <a:t>　　・接客娯楽　　　　</a:t>
            </a:r>
            <a:r>
              <a:rPr lang="en-US" altLang="ja-JP" b="1" dirty="0">
                <a:latin typeface="メイリオ" pitchFamily="50" charset="-128"/>
                <a:ea typeface="メイリオ" pitchFamily="50" charset="-128"/>
              </a:rPr>
              <a:t>591</a:t>
            </a:r>
            <a:r>
              <a:rPr lang="ja-JP" altLang="en-US" b="1" dirty="0">
                <a:latin typeface="メイリオ" pitchFamily="50" charset="-128"/>
                <a:ea typeface="メイリオ" pitchFamily="50" charset="-128"/>
              </a:rPr>
              <a:t>件（</a:t>
            </a:r>
            <a:r>
              <a:rPr lang="en-US" altLang="ja-JP" b="1" dirty="0">
                <a:latin typeface="メイリオ" pitchFamily="50" charset="-128"/>
                <a:ea typeface="メイリオ" pitchFamily="50" charset="-128"/>
              </a:rPr>
              <a:t>18.6%</a:t>
            </a:r>
            <a:r>
              <a:rPr lang="ja-JP" altLang="en-US" b="1" dirty="0">
                <a:latin typeface="メイリオ" pitchFamily="50" charset="-128"/>
                <a:ea typeface="メイリオ" pitchFamily="50" charset="-128"/>
              </a:rPr>
              <a:t>）</a:t>
            </a:r>
          </a:p>
          <a:p>
            <a:pPr marL="0" indent="0">
              <a:buNone/>
            </a:pPr>
            <a:r>
              <a:rPr lang="ja-JP" altLang="en-US" b="1" dirty="0">
                <a:latin typeface="メイリオ" pitchFamily="50" charset="-128"/>
                <a:ea typeface="メイリオ" pitchFamily="50" charset="-128"/>
              </a:rPr>
              <a:t>　　・</a:t>
            </a:r>
            <a:r>
              <a:rPr kumimoji="1" lang="ja-JP" altLang="en-US" b="1" dirty="0">
                <a:latin typeface="メイリオ" pitchFamily="50" charset="-128"/>
                <a:ea typeface="メイリオ" pitchFamily="50" charset="-128"/>
              </a:rPr>
              <a:t>商業</a:t>
            </a:r>
            <a:r>
              <a:rPr lang="ja-JP" altLang="en-US" b="1" dirty="0">
                <a:latin typeface="メイリオ" pitchFamily="50" charset="-128"/>
                <a:ea typeface="メイリオ" pitchFamily="50" charset="-128"/>
              </a:rPr>
              <a:t>　　　　　　</a:t>
            </a:r>
            <a:r>
              <a:rPr lang="en-US" altLang="ja-JP" b="1" dirty="0">
                <a:latin typeface="メイリオ" pitchFamily="50" charset="-128"/>
                <a:ea typeface="メイリオ" pitchFamily="50" charset="-128"/>
              </a:rPr>
              <a:t>566</a:t>
            </a:r>
            <a:r>
              <a:rPr lang="ja-JP" altLang="en-US" b="1" dirty="0">
                <a:latin typeface="メイリオ" pitchFamily="50" charset="-128"/>
                <a:ea typeface="メイリオ" pitchFamily="50" charset="-128"/>
              </a:rPr>
              <a:t>件（</a:t>
            </a:r>
            <a:r>
              <a:rPr lang="en-US" altLang="ja-JP" b="1" dirty="0">
                <a:latin typeface="メイリオ" pitchFamily="50" charset="-128"/>
                <a:ea typeface="メイリオ" pitchFamily="50" charset="-128"/>
              </a:rPr>
              <a:t>17.8%</a:t>
            </a:r>
            <a:r>
              <a:rPr lang="ja-JP" altLang="en-US" b="1" dirty="0">
                <a:latin typeface="メイリオ" pitchFamily="50" charset="-128"/>
                <a:ea typeface="メイリオ" pitchFamily="50" charset="-128"/>
              </a:rPr>
              <a:t>）</a:t>
            </a:r>
            <a:endParaRPr lang="en-US" altLang="ja-JP" b="1" dirty="0">
              <a:latin typeface="メイリオ" pitchFamily="50" charset="-128"/>
              <a:ea typeface="メイリオ" pitchFamily="50" charset="-128"/>
            </a:endParaRPr>
          </a:p>
          <a:p>
            <a:pPr marL="0" indent="0">
              <a:buNone/>
            </a:pPr>
            <a:r>
              <a:rPr kumimoji="1" lang="ja-JP" altLang="en-US" b="1" dirty="0">
                <a:latin typeface="メイリオ" pitchFamily="50" charset="-128"/>
                <a:ea typeface="メイリオ" pitchFamily="50" charset="-128"/>
              </a:rPr>
              <a:t>　</a:t>
            </a:r>
            <a:r>
              <a:rPr lang="ja-JP" altLang="en-US" b="1" dirty="0">
                <a:latin typeface="メイリオ" pitchFamily="50" charset="-128"/>
                <a:ea typeface="メイリオ" pitchFamily="50" charset="-128"/>
              </a:rPr>
              <a:t>　・保健衛生　　　　</a:t>
            </a:r>
            <a:r>
              <a:rPr lang="en-US" altLang="ja-JP" b="1" dirty="0">
                <a:latin typeface="メイリオ" pitchFamily="50" charset="-128"/>
                <a:ea typeface="メイリオ" pitchFamily="50" charset="-128"/>
              </a:rPr>
              <a:t>330</a:t>
            </a:r>
            <a:r>
              <a:rPr kumimoji="1" lang="ja-JP" altLang="en-US" b="1" dirty="0">
                <a:latin typeface="メイリオ" pitchFamily="50" charset="-128"/>
                <a:ea typeface="メイリオ" pitchFamily="50" charset="-128"/>
              </a:rPr>
              <a:t>件（</a:t>
            </a:r>
            <a:r>
              <a:rPr lang="en-US" altLang="ja-JP" b="1" dirty="0">
                <a:latin typeface="メイリオ" pitchFamily="50" charset="-128"/>
                <a:ea typeface="メイリオ" pitchFamily="50" charset="-128"/>
              </a:rPr>
              <a:t>10.4</a:t>
            </a:r>
            <a:r>
              <a:rPr kumimoji="1" lang="en-US" altLang="ja-JP" b="1" dirty="0">
                <a:latin typeface="メイリオ" pitchFamily="50" charset="-128"/>
                <a:ea typeface="メイリオ" pitchFamily="50" charset="-128"/>
              </a:rPr>
              <a:t>%</a:t>
            </a:r>
            <a:r>
              <a:rPr kumimoji="1" lang="ja-JP" altLang="en-US" b="1" dirty="0">
                <a:latin typeface="メイリオ" pitchFamily="50" charset="-128"/>
                <a:ea typeface="メイリオ" pitchFamily="50" charset="-128"/>
              </a:rPr>
              <a:t>）</a:t>
            </a:r>
            <a:endParaRPr kumimoji="1" lang="en-US" altLang="ja-JP" sz="2200" b="1" dirty="0">
              <a:latin typeface="メイリオ" pitchFamily="50" charset="-128"/>
              <a:ea typeface="メイリオ" pitchFamily="50" charset="-128"/>
            </a:endParaRPr>
          </a:p>
          <a:p>
            <a:pPr marL="0" indent="0">
              <a:buNone/>
            </a:pPr>
            <a:r>
              <a:rPr lang="ja-JP" altLang="en-US" b="1" dirty="0">
                <a:latin typeface="メイリオ" pitchFamily="50" charset="-128"/>
                <a:ea typeface="メイリオ" pitchFamily="50" charset="-128"/>
              </a:rPr>
              <a:t>　　・建設　　　　　　</a:t>
            </a:r>
            <a:r>
              <a:rPr lang="en-US" altLang="ja-JP" b="1" dirty="0">
                <a:latin typeface="メイリオ" pitchFamily="50" charset="-128"/>
                <a:ea typeface="メイリオ" pitchFamily="50" charset="-128"/>
              </a:rPr>
              <a:t>282</a:t>
            </a:r>
            <a:r>
              <a:rPr lang="ja-JP" altLang="en-US" b="1" dirty="0">
                <a:latin typeface="メイリオ" pitchFamily="50" charset="-128"/>
                <a:ea typeface="メイリオ" pitchFamily="50" charset="-128"/>
              </a:rPr>
              <a:t>件（  </a:t>
            </a:r>
            <a:r>
              <a:rPr lang="en-US" altLang="ja-JP" b="1" dirty="0">
                <a:latin typeface="メイリオ" pitchFamily="50" charset="-128"/>
                <a:ea typeface="メイリオ" pitchFamily="50" charset="-128"/>
              </a:rPr>
              <a:t>8.8%</a:t>
            </a:r>
            <a:r>
              <a:rPr lang="ja-JP" altLang="en-US" b="1" dirty="0">
                <a:latin typeface="メイリオ" pitchFamily="50" charset="-128"/>
                <a:ea typeface="メイリオ" pitchFamily="50" charset="-128"/>
              </a:rPr>
              <a:t>）</a:t>
            </a:r>
            <a:endParaRPr lang="en-US" altLang="ja-JP" b="1" dirty="0">
              <a:latin typeface="メイリオ" pitchFamily="50" charset="-128"/>
              <a:ea typeface="メイリオ" pitchFamily="50" charset="-128"/>
            </a:endParaRPr>
          </a:p>
          <a:p>
            <a:pPr marL="0" indent="0">
              <a:buNone/>
            </a:pPr>
            <a:r>
              <a:rPr kumimoji="1" lang="ja-JP" altLang="en-US" b="1" dirty="0">
                <a:latin typeface="メイリオ" pitchFamily="50" charset="-128"/>
                <a:ea typeface="メイリオ" pitchFamily="50" charset="-128"/>
              </a:rPr>
              <a:t>　　</a:t>
            </a:r>
            <a:r>
              <a:rPr kumimoji="1" lang="ja-JP" altLang="en-US" b="1" u="sng" dirty="0">
                <a:latin typeface="メイリオ" pitchFamily="50" charset="-128"/>
                <a:ea typeface="メイリオ" pitchFamily="50" charset="-128"/>
              </a:rPr>
              <a:t>・教育・研究　　　</a:t>
            </a:r>
            <a:r>
              <a:rPr lang="en-US" altLang="ja-JP" b="1" u="sng" dirty="0">
                <a:latin typeface="メイリオ" pitchFamily="50" charset="-128"/>
                <a:ea typeface="メイリオ" pitchFamily="50" charset="-128"/>
              </a:rPr>
              <a:t>155</a:t>
            </a:r>
            <a:r>
              <a:rPr kumimoji="1" lang="ja-JP" altLang="en-US" b="1" u="sng" dirty="0">
                <a:latin typeface="メイリオ" pitchFamily="50" charset="-128"/>
                <a:ea typeface="メイリオ" pitchFamily="50" charset="-128"/>
              </a:rPr>
              <a:t>件（  </a:t>
            </a:r>
            <a:r>
              <a:rPr kumimoji="1" lang="en-US" altLang="ja-JP" b="1" u="sng" dirty="0">
                <a:latin typeface="メイリオ" pitchFamily="50" charset="-128"/>
                <a:ea typeface="メイリオ" pitchFamily="50" charset="-128"/>
              </a:rPr>
              <a:t>4</a:t>
            </a:r>
            <a:r>
              <a:rPr lang="en-US" altLang="ja-JP" b="1" u="sng" dirty="0">
                <a:latin typeface="メイリオ" pitchFamily="50" charset="-128"/>
                <a:ea typeface="メイリオ" pitchFamily="50" charset="-128"/>
              </a:rPr>
              <a:t>.8% </a:t>
            </a:r>
            <a:r>
              <a:rPr kumimoji="1" lang="ja-JP" altLang="en-US" b="1" u="sng" dirty="0">
                <a:latin typeface="メイリオ" pitchFamily="50" charset="-128"/>
                <a:ea typeface="メイリオ" pitchFamily="50" charset="-128"/>
              </a:rPr>
              <a:t>）</a:t>
            </a:r>
            <a:endParaRPr kumimoji="1" lang="en-US" altLang="ja-JP" sz="2200" b="1" u="sng" dirty="0">
              <a:latin typeface="メイリオ" pitchFamily="50" charset="-128"/>
              <a:ea typeface="メイリオ" pitchFamily="50" charset="-128"/>
            </a:endParaRPr>
          </a:p>
          <a:p>
            <a:pPr marL="0" indent="0">
              <a:buNone/>
            </a:pPr>
            <a:endParaRPr kumimoji="1" lang="ja-JP" altLang="en-US" dirty="0"/>
          </a:p>
        </p:txBody>
      </p:sp>
      <p:sp>
        <p:nvSpPr>
          <p:cNvPr id="2" name="タイトル 1">
            <a:extLst>
              <a:ext uri="{FF2B5EF4-FFF2-40B4-BE49-F238E27FC236}">
                <a16:creationId xmlns:a16="http://schemas.microsoft.com/office/drawing/2014/main" id="{3D35F3FF-BE2A-419C-A655-53A50AA9EB86}"/>
              </a:ext>
            </a:extLst>
          </p:cNvPr>
          <p:cNvSpPr>
            <a:spLocks noGrp="1"/>
          </p:cNvSpPr>
          <p:nvPr>
            <p:ph type="title"/>
          </p:nvPr>
        </p:nvSpPr>
        <p:spPr>
          <a:xfrm>
            <a:off x="838200" y="365126"/>
            <a:ext cx="5140569" cy="1064720"/>
          </a:xfrm>
        </p:spPr>
        <p:txBody>
          <a:bodyPr>
            <a:normAutofit/>
          </a:bodyPr>
          <a:lstStyle/>
          <a:p>
            <a:r>
              <a:rPr lang="ja" altLang="en-US" sz="2900" b="1" dirty="0">
                <a:latin typeface="メイリオ" pitchFamily="50" charset="-128"/>
                <a:ea typeface="メイリオ" pitchFamily="50" charset="-128"/>
              </a:rPr>
              <a:t>＜参考＞主な法違反の内訳</a:t>
            </a:r>
            <a:endParaRPr kumimoji="1" lang="ja-JP" altLang="en-US" sz="2900" b="1" dirty="0">
              <a:latin typeface="メイリオ" pitchFamily="50" charset="-128"/>
              <a:ea typeface="メイリオ" pitchFamily="50" charset="-128"/>
            </a:endParaRPr>
          </a:p>
        </p:txBody>
      </p:sp>
      <p:sp>
        <p:nvSpPr>
          <p:cNvPr id="13" name="テキスト ボックス 12">
            <a:extLst>
              <a:ext uri="{FF2B5EF4-FFF2-40B4-BE49-F238E27FC236}">
                <a16:creationId xmlns:a16="http://schemas.microsoft.com/office/drawing/2014/main" id="{D89E5274-B9FD-4532-9CE5-F04E5E90E960}"/>
              </a:ext>
            </a:extLst>
          </p:cNvPr>
          <p:cNvSpPr txBox="1"/>
          <p:nvPr/>
        </p:nvSpPr>
        <p:spPr>
          <a:xfrm>
            <a:off x="733521" y="1302343"/>
            <a:ext cx="5001000" cy="461665"/>
          </a:xfrm>
          <a:prstGeom prst="rect">
            <a:avLst/>
          </a:prstGeom>
          <a:noFill/>
        </p:spPr>
        <p:txBody>
          <a:bodyPr wrap="square" rtlCol="0">
            <a:spAutoFit/>
          </a:bodyPr>
          <a:lstStyle/>
          <a:p>
            <a:r>
              <a:rPr lang="ja-JP" altLang="en-US" sz="2400" b="1" dirty="0">
                <a:solidFill>
                  <a:srgbClr val="FF0000"/>
                </a:solidFill>
                <a:latin typeface="メイリオ" pitchFamily="50" charset="-128"/>
                <a:ea typeface="メイリオ" pitchFamily="50" charset="-128"/>
              </a:rPr>
              <a:t>申告事案</a:t>
            </a:r>
            <a:r>
              <a:rPr lang="ja-JP" altLang="en-US" sz="2400" b="1" dirty="0">
                <a:latin typeface="メイリオ" pitchFamily="50" charset="-128"/>
                <a:ea typeface="メイリオ" pitchFamily="50" charset="-128"/>
              </a:rPr>
              <a:t>の概要について</a:t>
            </a:r>
            <a:r>
              <a:rPr kumimoji="1" lang="en-US" altLang="ja-JP" sz="2400" b="1" dirty="0">
                <a:latin typeface="メイリオ" pitchFamily="50" charset="-128"/>
                <a:ea typeface="メイリオ" pitchFamily="50" charset="-128"/>
              </a:rPr>
              <a:t>…</a:t>
            </a:r>
            <a:endParaRPr kumimoji="1" lang="ja-JP" altLang="en-US" sz="2400" b="1" dirty="0">
              <a:latin typeface="メイリオ" pitchFamily="50" charset="-128"/>
              <a:ea typeface="メイリオ" pitchFamily="50" charset="-128"/>
            </a:endParaRPr>
          </a:p>
        </p:txBody>
      </p:sp>
      <p:sp>
        <p:nvSpPr>
          <p:cNvPr id="8" name="正方形/長方形 7">
            <a:extLst>
              <a:ext uri="{FF2B5EF4-FFF2-40B4-BE49-F238E27FC236}">
                <a16:creationId xmlns:a16="http://schemas.microsoft.com/office/drawing/2014/main" id="{CBFC6BC5-2D76-4A6A-AB84-06FC6DB58EF2}"/>
              </a:ext>
            </a:extLst>
          </p:cNvPr>
          <p:cNvSpPr/>
          <p:nvPr/>
        </p:nvSpPr>
        <p:spPr>
          <a:xfrm>
            <a:off x="2715491" y="2496497"/>
            <a:ext cx="6858000" cy="45625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EE2C0DF-AF17-48C2-AF3B-EDDFD7E660DC}"/>
              </a:ext>
            </a:extLst>
          </p:cNvPr>
          <p:cNvSpPr txBox="1"/>
          <p:nvPr/>
        </p:nvSpPr>
        <p:spPr>
          <a:xfrm>
            <a:off x="8070574" y="1210009"/>
            <a:ext cx="3710609" cy="646331"/>
          </a:xfrm>
          <a:prstGeom prst="rect">
            <a:avLst/>
          </a:prstGeom>
          <a:noFill/>
        </p:spPr>
        <p:txBody>
          <a:bodyPr wrap="square" rtlCol="0">
            <a:spAutoFit/>
          </a:bodyPr>
          <a:lstStyle/>
          <a:p>
            <a:r>
              <a:rPr kumimoji="1" lang="ja-JP" altLang="en-US" b="1" dirty="0">
                <a:latin typeface="メイリオ" pitchFamily="50" charset="-128"/>
                <a:ea typeface="メイリオ" pitchFamily="50" charset="-128"/>
              </a:rPr>
              <a:t>東京労働局発表（</a:t>
            </a:r>
            <a:r>
              <a:rPr lang="ja-JP" altLang="en-US" b="1" dirty="0">
                <a:latin typeface="メイリオ" pitchFamily="50" charset="-128"/>
                <a:ea typeface="メイリオ" pitchFamily="50" charset="-128"/>
              </a:rPr>
              <a:t>Ｒ</a:t>
            </a:r>
            <a:r>
              <a:rPr lang="en-US" altLang="ja-JP" b="1" dirty="0">
                <a:latin typeface="メイリオ" pitchFamily="50" charset="-128"/>
                <a:ea typeface="メイリオ" pitchFamily="50" charset="-128"/>
              </a:rPr>
              <a:t>5</a:t>
            </a:r>
            <a:r>
              <a:rPr kumimoji="1" lang="en-US" altLang="ja-JP" b="1" dirty="0">
                <a:latin typeface="メイリオ" pitchFamily="50" charset="-128"/>
                <a:ea typeface="メイリオ" pitchFamily="50" charset="-128"/>
              </a:rPr>
              <a:t>.</a:t>
            </a:r>
            <a:r>
              <a:rPr kumimoji="1" lang="ja-JP" altLang="en-US" b="1" dirty="0">
                <a:latin typeface="メイリオ" pitchFamily="50" charset="-128"/>
                <a:ea typeface="メイリオ" pitchFamily="50" charset="-128"/>
              </a:rPr>
              <a:t>６</a:t>
            </a:r>
            <a:r>
              <a:rPr kumimoji="1" lang="en-US" altLang="ja-JP" b="1" dirty="0">
                <a:latin typeface="メイリオ" pitchFamily="50" charset="-128"/>
                <a:ea typeface="メイリオ" pitchFamily="50" charset="-128"/>
              </a:rPr>
              <a:t>.30)</a:t>
            </a:r>
            <a:r>
              <a:rPr kumimoji="1" lang="ja-JP" altLang="en-US" b="1" dirty="0">
                <a:latin typeface="メイリオ" pitchFamily="50" charset="-128"/>
                <a:ea typeface="メイリオ" pitchFamily="50" charset="-128"/>
              </a:rPr>
              <a:t>　</a:t>
            </a:r>
            <a:r>
              <a:rPr kumimoji="1" lang="en-US" altLang="ja-JP" b="1" dirty="0">
                <a:latin typeface="メイリオ" pitchFamily="50" charset="-128"/>
                <a:ea typeface="メイリオ" pitchFamily="50" charset="-128"/>
              </a:rPr>
              <a:t>Press</a:t>
            </a:r>
            <a:r>
              <a:rPr kumimoji="1" lang="ja-JP" altLang="en-US" b="1" dirty="0">
                <a:latin typeface="メイリオ" pitchFamily="50" charset="-128"/>
                <a:ea typeface="メイリオ" pitchFamily="50" charset="-128"/>
              </a:rPr>
              <a:t>　</a:t>
            </a:r>
            <a:r>
              <a:rPr kumimoji="1" lang="en-US" altLang="ja-JP" b="1" dirty="0">
                <a:latin typeface="メイリオ" pitchFamily="50" charset="-128"/>
                <a:ea typeface="メイリオ" pitchFamily="50" charset="-128"/>
              </a:rPr>
              <a:t>Release</a:t>
            </a:r>
            <a:r>
              <a:rPr kumimoji="1" lang="ja-JP" altLang="en-US" b="1" dirty="0">
                <a:latin typeface="メイリオ" pitchFamily="50" charset="-128"/>
                <a:ea typeface="メイリオ" pitchFamily="50" charset="-128"/>
              </a:rPr>
              <a:t>　より</a:t>
            </a:r>
          </a:p>
        </p:txBody>
      </p:sp>
      <p:sp>
        <p:nvSpPr>
          <p:cNvPr id="3" name="右中かっこ 2">
            <a:extLst>
              <a:ext uri="{FF2B5EF4-FFF2-40B4-BE49-F238E27FC236}">
                <a16:creationId xmlns:a16="http://schemas.microsoft.com/office/drawing/2014/main" id="{1322D6F7-5481-49D3-8227-590B47234D1F}"/>
              </a:ext>
            </a:extLst>
          </p:cNvPr>
          <p:cNvSpPr/>
          <p:nvPr/>
        </p:nvSpPr>
        <p:spPr>
          <a:xfrm>
            <a:off x="7904092" y="3543300"/>
            <a:ext cx="364059" cy="1143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D7C9E94-E810-45BA-B0F9-7A1BEFDB6034}"/>
              </a:ext>
            </a:extLst>
          </p:cNvPr>
          <p:cNvSpPr txBox="1"/>
          <p:nvPr/>
        </p:nvSpPr>
        <p:spPr>
          <a:xfrm>
            <a:off x="8241829" y="3964943"/>
            <a:ext cx="2865442" cy="369332"/>
          </a:xfrm>
          <a:prstGeom prst="rect">
            <a:avLst/>
          </a:prstGeom>
          <a:noFill/>
        </p:spPr>
        <p:txBody>
          <a:bodyPr wrap="square" rtlCol="0">
            <a:spAutoFit/>
          </a:bodyPr>
          <a:lstStyle/>
          <a:p>
            <a:r>
              <a:rPr lang="ja-JP" altLang="en-US" b="1" dirty="0"/>
              <a:t>上位</a:t>
            </a:r>
            <a:r>
              <a:rPr lang="en-US" altLang="ja-JP" b="1" dirty="0"/>
              <a:t>3</a:t>
            </a:r>
            <a:r>
              <a:rPr lang="ja-JP" altLang="en-US" b="1" dirty="0"/>
              <a:t>つの業種はほぼ固定</a:t>
            </a:r>
            <a:endParaRPr kumimoji="1" lang="ja-JP" altLang="en-US" b="1" dirty="0"/>
          </a:p>
        </p:txBody>
      </p:sp>
      <p:sp>
        <p:nvSpPr>
          <p:cNvPr id="7" name="テキスト ボックス 6"/>
          <p:cNvSpPr txBox="1"/>
          <p:nvPr/>
        </p:nvSpPr>
        <p:spPr>
          <a:xfrm>
            <a:off x="9720000" y="360000"/>
            <a:ext cx="1901333" cy="369332"/>
          </a:xfrm>
          <a:prstGeom prst="rect">
            <a:avLst/>
          </a:prstGeom>
          <a:noFill/>
        </p:spPr>
        <p:txBody>
          <a:bodyPr wrap="square" rtlCol="0">
            <a:spAutoFit/>
          </a:bodyPr>
          <a:lstStyle/>
          <a:p>
            <a:r>
              <a:rPr kumimoji="1" lang="ja-JP" altLang="en-US" dirty="0"/>
              <a:t>補足説明資料</a:t>
            </a:r>
            <a:r>
              <a:rPr kumimoji="1" lang="en-US" altLang="ja-JP" dirty="0"/>
              <a:t>-</a:t>
            </a:r>
            <a:r>
              <a:rPr lang="ja-JP" altLang="en-US" dirty="0"/>
              <a:t>３</a:t>
            </a:r>
            <a:endParaRPr kumimoji="1" lang="ja-JP" altLang="en-US" dirty="0"/>
          </a:p>
        </p:txBody>
      </p:sp>
      <p:sp>
        <p:nvSpPr>
          <p:cNvPr id="4" name="フッター プレースホルダー 3">
            <a:extLst>
              <a:ext uri="{FF2B5EF4-FFF2-40B4-BE49-F238E27FC236}">
                <a16:creationId xmlns:a16="http://schemas.microsoft.com/office/drawing/2014/main" id="{45B59157-315F-4FDE-A2DB-F4B18ABB9943}"/>
              </a:ext>
            </a:extLst>
          </p:cNvPr>
          <p:cNvSpPr>
            <a:spLocks noGrp="1"/>
          </p:cNvSpPr>
          <p:nvPr>
            <p:ph type="ftr" sz="quarter" idx="11"/>
          </p:nvPr>
        </p:nvSpPr>
        <p:spPr/>
        <p:txBody>
          <a:bodyPr/>
          <a:lstStyle/>
          <a:p>
            <a:r>
              <a:rPr kumimoji="1" lang="ja-JP" altLang="en-US" dirty="0"/>
              <a:t>かやね社会保険労務士事務所・あすの行政書士事務所</a:t>
            </a:r>
          </a:p>
        </p:txBody>
      </p:sp>
      <p:sp>
        <p:nvSpPr>
          <p:cNvPr id="6" name="スライド番号プレースホルダー 5">
            <a:extLst>
              <a:ext uri="{FF2B5EF4-FFF2-40B4-BE49-F238E27FC236}">
                <a16:creationId xmlns:a16="http://schemas.microsoft.com/office/drawing/2014/main" id="{7C14D56A-59FF-4D67-A52B-FE9B5AEF505B}"/>
              </a:ext>
            </a:extLst>
          </p:cNvPr>
          <p:cNvSpPr>
            <a:spLocks noGrp="1"/>
          </p:cNvSpPr>
          <p:nvPr>
            <p:ph type="sldNum" sz="quarter" idx="12"/>
          </p:nvPr>
        </p:nvSpPr>
        <p:spPr/>
        <p:txBody>
          <a:bodyPr/>
          <a:lstStyle/>
          <a:p>
            <a:fld id="{73A75EB7-7193-4235-85C9-A4D38840F4E9}" type="slidenum">
              <a:rPr kumimoji="1" lang="ja-JP" altLang="en-US" smtClean="0"/>
              <a:t>4</a:t>
            </a:fld>
            <a:endParaRPr kumimoji="1" lang="ja-JP" altLang="en-US"/>
          </a:p>
        </p:txBody>
      </p:sp>
    </p:spTree>
    <p:extLst>
      <p:ext uri="{BB962C8B-B14F-4D97-AF65-F5344CB8AC3E}">
        <p14:creationId xmlns:p14="http://schemas.microsoft.com/office/powerpoint/2010/main" val="1048470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D89E5274-B9FD-4532-9CE5-F04E5E90E960}"/>
              </a:ext>
            </a:extLst>
          </p:cNvPr>
          <p:cNvSpPr txBox="1"/>
          <p:nvPr/>
        </p:nvSpPr>
        <p:spPr>
          <a:xfrm>
            <a:off x="707017" y="1421180"/>
            <a:ext cx="5001000" cy="461665"/>
          </a:xfrm>
          <a:prstGeom prst="rect">
            <a:avLst/>
          </a:prstGeom>
          <a:noFill/>
        </p:spPr>
        <p:txBody>
          <a:bodyPr wrap="square" rtlCol="0">
            <a:spAutoFit/>
          </a:bodyPr>
          <a:lstStyle/>
          <a:p>
            <a:r>
              <a:rPr lang="ja-JP" altLang="en-US" sz="2400" b="1" dirty="0">
                <a:solidFill>
                  <a:srgbClr val="FF0000"/>
                </a:solidFill>
                <a:latin typeface="メイリオ" pitchFamily="50" charset="-128"/>
                <a:ea typeface="メイリオ" pitchFamily="50" charset="-128"/>
              </a:rPr>
              <a:t>申告事案</a:t>
            </a:r>
            <a:r>
              <a:rPr lang="ja-JP" altLang="en-US" sz="2400" b="1" dirty="0">
                <a:latin typeface="メイリオ" pitchFamily="50" charset="-128"/>
                <a:ea typeface="メイリオ" pitchFamily="50" charset="-128"/>
              </a:rPr>
              <a:t>の内容について</a:t>
            </a:r>
            <a:r>
              <a:rPr kumimoji="1" lang="en-US" altLang="ja-JP" sz="2400" b="1" dirty="0">
                <a:latin typeface="メイリオ" pitchFamily="50" charset="-128"/>
                <a:ea typeface="メイリオ" pitchFamily="50" charset="-128"/>
              </a:rPr>
              <a:t>…</a:t>
            </a:r>
            <a:endParaRPr kumimoji="1" lang="ja-JP" altLang="en-US" sz="2400" b="1" dirty="0">
              <a:latin typeface="メイリオ" pitchFamily="50" charset="-128"/>
              <a:ea typeface="メイリオ" pitchFamily="50" charset="-128"/>
            </a:endParaRPr>
          </a:p>
        </p:txBody>
      </p:sp>
      <p:sp>
        <p:nvSpPr>
          <p:cNvPr id="9" name="テキスト ボックス 8">
            <a:extLst>
              <a:ext uri="{FF2B5EF4-FFF2-40B4-BE49-F238E27FC236}">
                <a16:creationId xmlns:a16="http://schemas.microsoft.com/office/drawing/2014/main" id="{3817E084-03FC-4EDD-B309-5E9944833EE6}"/>
              </a:ext>
            </a:extLst>
          </p:cNvPr>
          <p:cNvSpPr txBox="1"/>
          <p:nvPr/>
        </p:nvSpPr>
        <p:spPr>
          <a:xfrm>
            <a:off x="8097078" y="571086"/>
            <a:ext cx="3607242" cy="646331"/>
          </a:xfrm>
          <a:prstGeom prst="rect">
            <a:avLst/>
          </a:prstGeom>
          <a:noFill/>
        </p:spPr>
        <p:txBody>
          <a:bodyPr wrap="square" rtlCol="0">
            <a:spAutoFit/>
          </a:bodyPr>
          <a:lstStyle/>
          <a:p>
            <a:r>
              <a:rPr kumimoji="1" lang="ja-JP" altLang="en-US" b="1" dirty="0">
                <a:latin typeface="メイリオ" pitchFamily="50" charset="-128"/>
                <a:ea typeface="メイリオ" pitchFamily="50" charset="-128"/>
              </a:rPr>
              <a:t>東京労働局発表（</a:t>
            </a:r>
            <a:r>
              <a:rPr lang="en-US" altLang="ja-JP" b="1" dirty="0">
                <a:latin typeface="メイリオ" pitchFamily="50" charset="-128"/>
                <a:ea typeface="メイリオ" pitchFamily="50" charset="-128"/>
              </a:rPr>
              <a:t>R5</a:t>
            </a:r>
            <a:r>
              <a:rPr kumimoji="1" lang="en-US" altLang="ja-JP" b="1" dirty="0">
                <a:latin typeface="メイリオ" pitchFamily="50" charset="-128"/>
                <a:ea typeface="メイリオ" pitchFamily="50" charset="-128"/>
              </a:rPr>
              <a:t>.6.30)</a:t>
            </a:r>
            <a:r>
              <a:rPr kumimoji="1" lang="ja-JP" altLang="en-US" b="1" dirty="0">
                <a:latin typeface="メイリオ" pitchFamily="50" charset="-128"/>
                <a:ea typeface="メイリオ" pitchFamily="50" charset="-128"/>
              </a:rPr>
              <a:t>　</a:t>
            </a:r>
            <a:r>
              <a:rPr kumimoji="1" lang="en-US" altLang="ja-JP" b="1" dirty="0">
                <a:latin typeface="メイリオ" pitchFamily="50" charset="-128"/>
                <a:ea typeface="メイリオ" pitchFamily="50" charset="-128"/>
              </a:rPr>
              <a:t>Press</a:t>
            </a:r>
            <a:r>
              <a:rPr kumimoji="1" lang="ja-JP" altLang="en-US" b="1" dirty="0">
                <a:latin typeface="メイリオ" pitchFamily="50" charset="-128"/>
                <a:ea typeface="メイリオ" pitchFamily="50" charset="-128"/>
              </a:rPr>
              <a:t>　</a:t>
            </a:r>
            <a:r>
              <a:rPr kumimoji="1" lang="en-US" altLang="ja-JP" b="1" dirty="0">
                <a:latin typeface="メイリオ" pitchFamily="50" charset="-128"/>
                <a:ea typeface="メイリオ" pitchFamily="50" charset="-128"/>
              </a:rPr>
              <a:t>Release</a:t>
            </a:r>
            <a:r>
              <a:rPr kumimoji="1" lang="ja-JP" altLang="en-US" b="1" dirty="0">
                <a:latin typeface="メイリオ" pitchFamily="50" charset="-128"/>
                <a:ea typeface="メイリオ" pitchFamily="50" charset="-128"/>
              </a:rPr>
              <a:t>　より</a:t>
            </a:r>
          </a:p>
        </p:txBody>
      </p:sp>
      <p:sp>
        <p:nvSpPr>
          <p:cNvPr id="10" name="タイトル 1">
            <a:extLst>
              <a:ext uri="{FF2B5EF4-FFF2-40B4-BE49-F238E27FC236}">
                <a16:creationId xmlns:a16="http://schemas.microsoft.com/office/drawing/2014/main" id="{4F75CEAD-F9A7-49BF-95CA-3F256E4A7F97}"/>
              </a:ext>
            </a:extLst>
          </p:cNvPr>
          <p:cNvSpPr>
            <a:spLocks noGrp="1"/>
          </p:cNvSpPr>
          <p:nvPr>
            <p:ph type="title"/>
          </p:nvPr>
        </p:nvSpPr>
        <p:spPr>
          <a:xfrm>
            <a:off x="707017" y="415369"/>
            <a:ext cx="5257800" cy="781899"/>
          </a:xfrm>
        </p:spPr>
        <p:txBody>
          <a:bodyPr>
            <a:normAutofit fontScale="90000"/>
          </a:bodyPr>
          <a:lstStyle/>
          <a:p>
            <a:pPr>
              <a:lnSpc>
                <a:spcPct val="100000"/>
              </a:lnSpc>
            </a:pPr>
            <a:r>
              <a:rPr lang="ja" altLang="en-US" sz="3200" b="1" dirty="0">
                <a:latin typeface="メイリオ" pitchFamily="50" charset="-128"/>
                <a:ea typeface="メイリオ" pitchFamily="50" charset="-128"/>
              </a:rPr>
              <a:t>＜参考＞主な</a:t>
            </a:r>
            <a:r>
              <a:rPr lang="ja-JP" altLang="en-US" sz="3200" b="1" dirty="0">
                <a:latin typeface="メイリオ" pitchFamily="50" charset="-128"/>
                <a:ea typeface="メイリオ" pitchFamily="50" charset="-128"/>
              </a:rPr>
              <a:t>申告事案</a:t>
            </a:r>
            <a:r>
              <a:rPr lang="ja" altLang="en-US" sz="3200" b="1" dirty="0">
                <a:latin typeface="メイリオ" pitchFamily="50" charset="-128"/>
                <a:ea typeface="メイリオ" pitchFamily="50" charset="-128"/>
              </a:rPr>
              <a:t>の内訳</a:t>
            </a:r>
            <a:endParaRPr kumimoji="1" lang="ja-JP" altLang="en-US" sz="3200" b="1" dirty="0">
              <a:latin typeface="メイリオ" pitchFamily="50" charset="-128"/>
              <a:ea typeface="メイリオ" pitchFamily="50" charset="-128"/>
            </a:endParaRPr>
          </a:p>
        </p:txBody>
      </p:sp>
      <p:sp>
        <p:nvSpPr>
          <p:cNvPr id="11" name="コンテンツ プレースホルダー 3">
            <a:extLst>
              <a:ext uri="{FF2B5EF4-FFF2-40B4-BE49-F238E27FC236}">
                <a16:creationId xmlns:a16="http://schemas.microsoft.com/office/drawing/2014/main" id="{02B0FBD6-5819-4215-8567-AB08B1AD3891}"/>
              </a:ext>
            </a:extLst>
          </p:cNvPr>
          <p:cNvSpPr txBox="1">
            <a:spLocks/>
          </p:cNvSpPr>
          <p:nvPr/>
        </p:nvSpPr>
        <p:spPr>
          <a:xfrm>
            <a:off x="1479923" y="4800806"/>
            <a:ext cx="9232154" cy="1514889"/>
          </a:xfrm>
          <a:prstGeom prst="rect">
            <a:avLst/>
          </a:prstGeom>
          <a:noFill/>
          <a:ln w="9525" cmpd="sng">
            <a:no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latin typeface="メイリオ" panose="020B0604030504040204" pitchFamily="50" charset="-128"/>
                <a:ea typeface="メイリオ" panose="020B0604030504040204" pitchFamily="50" charset="-128"/>
              </a:rPr>
              <a:t>申告事案は、最低労働基準を定めた労働基準法などに違反するとして労働者が労働基準監督署に救済を求めるものであり、労働基準監督署では、労働者が置かれた 状況に注意を払い、懇切・丁寧な対応に留意しつつ、迅速・的確に処理を行います。</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報道発表資料より）</a:t>
            </a:r>
            <a:endParaRPr lang="en-US" altLang="ja-JP" sz="2000" dirty="0">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97CF6D36-DD12-4D84-BC5F-EC84E4CC62DF}"/>
              </a:ext>
            </a:extLst>
          </p:cNvPr>
          <p:cNvSpPr/>
          <p:nvPr/>
        </p:nvSpPr>
        <p:spPr>
          <a:xfrm>
            <a:off x="1409700" y="4772026"/>
            <a:ext cx="9248776" cy="1428750"/>
          </a:xfrm>
          <a:prstGeom prst="round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9720000" y="180000"/>
            <a:ext cx="2044078" cy="369332"/>
          </a:xfrm>
          <a:prstGeom prst="rect">
            <a:avLst/>
          </a:prstGeom>
          <a:noFill/>
        </p:spPr>
        <p:txBody>
          <a:bodyPr wrap="square" rtlCol="0">
            <a:spAutoFit/>
          </a:bodyPr>
          <a:lstStyle/>
          <a:p>
            <a:r>
              <a:rPr kumimoji="1" lang="ja-JP" altLang="en-US" dirty="0"/>
              <a:t>補足説明資料</a:t>
            </a:r>
            <a:r>
              <a:rPr kumimoji="1" lang="en-US" altLang="ja-JP" dirty="0"/>
              <a:t>-4</a:t>
            </a:r>
            <a:endParaRPr kumimoji="1" lang="ja-JP" altLang="en-US" dirty="0"/>
          </a:p>
        </p:txBody>
      </p:sp>
      <p:sp>
        <p:nvSpPr>
          <p:cNvPr id="7" name="コンテンツ プレースホルダー 6">
            <a:extLst>
              <a:ext uri="{FF2B5EF4-FFF2-40B4-BE49-F238E27FC236}">
                <a16:creationId xmlns:a16="http://schemas.microsoft.com/office/drawing/2014/main" id="{0DBC85DD-8CE3-40BD-910D-13CFF44D87D0}"/>
              </a:ext>
            </a:extLst>
          </p:cNvPr>
          <p:cNvSpPr>
            <a:spLocks noGrp="1"/>
          </p:cNvSpPr>
          <p:nvPr>
            <p:ph idx="1"/>
          </p:nvPr>
        </p:nvSpPr>
        <p:spPr>
          <a:xfrm>
            <a:off x="864000" y="1921007"/>
            <a:ext cx="10515600" cy="2778813"/>
          </a:xfrm>
          <a:gradFill>
            <a:gsLst>
              <a:gs pos="0">
                <a:schemeClr val="bg1"/>
              </a:gs>
              <a:gs pos="74000">
                <a:schemeClr val="accent6">
                  <a:lumMod val="40000"/>
                  <a:lumOff val="60000"/>
                </a:schemeClr>
              </a:gs>
              <a:gs pos="83000">
                <a:schemeClr val="accent6">
                  <a:lumMod val="40000"/>
                  <a:lumOff val="60000"/>
                </a:schemeClr>
              </a:gs>
              <a:gs pos="100000">
                <a:schemeClr val="accent6">
                  <a:lumMod val="60000"/>
                  <a:lumOff val="40000"/>
                </a:schemeClr>
              </a:gs>
            </a:gsLst>
            <a:lin ang="5400000" scaled="1"/>
          </a:gradFill>
        </p:spPr>
        <p:txBody>
          <a:bodyPr>
            <a:normAutofit/>
          </a:bodyPr>
          <a:lstStyle/>
          <a:p>
            <a:pPr marL="0" indent="0">
              <a:buNone/>
            </a:pPr>
            <a:r>
              <a:rPr lang="ja-JP" altLang="en-US" b="1" dirty="0">
                <a:latin typeface="メイリオ" panose="020B0604030504040204" pitchFamily="50" charset="-128"/>
                <a:ea typeface="メイリオ" panose="020B0604030504040204" pitchFamily="50" charset="-128"/>
              </a:rPr>
              <a:t>減少傾向ではあるが申告受理件数は前年に比べて増加した。</a:t>
            </a:r>
            <a:endParaRPr lang="en-US" altLang="ja-JP" b="1" dirty="0">
              <a:latin typeface="メイリオ" panose="020B0604030504040204" pitchFamily="50" charset="-128"/>
              <a:ea typeface="メイリオ" panose="020B0604030504040204" pitchFamily="50" charset="-128"/>
            </a:endParaRPr>
          </a:p>
          <a:p>
            <a:pPr marL="0" indent="0">
              <a:buNone/>
            </a:pPr>
            <a:r>
              <a:rPr lang="ja-JP" altLang="en-US" b="1" dirty="0">
                <a:latin typeface="メイリオ" panose="020B0604030504040204" pitchFamily="50" charset="-128"/>
                <a:ea typeface="メイリオ" panose="020B0604030504040204" pitchFamily="50" charset="-128"/>
              </a:rPr>
              <a:t>特に労働時間に関する申告の増加率が高い。</a:t>
            </a:r>
            <a:endParaRPr lang="en-US" altLang="ja-JP" b="1" dirty="0">
              <a:latin typeface="メイリオ" panose="020B0604030504040204" pitchFamily="50" charset="-128"/>
              <a:ea typeface="メイリオ" panose="020B0604030504040204" pitchFamily="50" charset="-128"/>
            </a:endParaRPr>
          </a:p>
          <a:p>
            <a:pPr marL="0" indent="0">
              <a:lnSpc>
                <a:spcPts val="300"/>
              </a:lnSpc>
              <a:buNone/>
            </a:pPr>
            <a:r>
              <a:rPr lang="ja-JP" altLang="en-US" b="1" dirty="0">
                <a:latin typeface="メイリオ" panose="020B0604030504040204" pitchFamily="50" charset="-128"/>
                <a:ea typeface="メイリオ" panose="020B0604030504040204" pitchFamily="50" charset="-128"/>
              </a:rPr>
              <a:t> </a:t>
            </a:r>
            <a:endParaRPr lang="en-US" altLang="ja-JP" b="1" dirty="0">
              <a:latin typeface="メイリオ" panose="020B0604030504040204" pitchFamily="50" charset="-128"/>
              <a:ea typeface="メイリオ" panose="020B0604030504040204" pitchFamily="50" charset="-128"/>
            </a:endParaRPr>
          </a:p>
          <a:p>
            <a:pPr marL="0" indent="0">
              <a:buNone/>
            </a:pPr>
            <a:r>
              <a:rPr lang="en-US" altLang="ja-JP" b="1"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⑴ 賃金不払： </a:t>
            </a:r>
            <a:r>
              <a:rPr lang="en-US" altLang="ja-JP" b="1" dirty="0">
                <a:latin typeface="メイリオ" panose="020B0604030504040204" pitchFamily="50" charset="-128"/>
                <a:ea typeface="メイリオ" panose="020B0604030504040204" pitchFamily="50" charset="-128"/>
              </a:rPr>
              <a:t>2,423</a:t>
            </a:r>
            <a:r>
              <a:rPr lang="ja-JP" altLang="en-US" b="1" dirty="0">
                <a:latin typeface="メイリオ" panose="020B0604030504040204" pitchFamily="50" charset="-128"/>
                <a:ea typeface="メイリオ" panose="020B0604030504040204" pitchFamily="50" charset="-128"/>
              </a:rPr>
              <a:t>件（前年比 </a:t>
            </a:r>
            <a:r>
              <a:rPr lang="en-US" altLang="ja-JP" b="1" dirty="0">
                <a:latin typeface="メイリオ" panose="020B0604030504040204" pitchFamily="50" charset="-128"/>
                <a:ea typeface="メイリオ" panose="020B0604030504040204" pitchFamily="50" charset="-128"/>
              </a:rPr>
              <a:t>6.0</a:t>
            </a:r>
            <a:r>
              <a:rPr lang="ja-JP" altLang="en-US" b="1" dirty="0">
                <a:latin typeface="メイリオ" panose="020B0604030504040204" pitchFamily="50" charset="-128"/>
                <a:ea typeface="メイリオ" panose="020B0604030504040204" pitchFamily="50" charset="-128"/>
              </a:rPr>
              <a:t>％増）</a:t>
            </a:r>
            <a:endParaRPr lang="en-US" altLang="ja-JP" b="1" dirty="0">
              <a:latin typeface="メイリオ" panose="020B0604030504040204" pitchFamily="50" charset="-128"/>
              <a:ea typeface="メイリオ" panose="020B0604030504040204" pitchFamily="50" charset="-128"/>
            </a:endParaRPr>
          </a:p>
          <a:p>
            <a:pPr marL="0" indent="0">
              <a:buNone/>
            </a:pPr>
            <a:r>
              <a:rPr lang="ja-JP" altLang="en-US" b="1" dirty="0">
                <a:latin typeface="メイリオ" panose="020B0604030504040204" pitchFamily="50" charset="-128"/>
                <a:ea typeface="メイリオ" panose="020B0604030504040204" pitchFamily="50" charset="-128"/>
              </a:rPr>
              <a:t> ⑵ 解雇　　： 　</a:t>
            </a:r>
            <a:r>
              <a:rPr lang="en-US" altLang="ja-JP" b="1" dirty="0">
                <a:latin typeface="メイリオ" panose="020B0604030504040204" pitchFamily="50" charset="-128"/>
                <a:ea typeface="メイリオ" panose="020B0604030504040204" pitchFamily="50" charset="-128"/>
              </a:rPr>
              <a:t>384 </a:t>
            </a:r>
            <a:r>
              <a:rPr lang="ja-JP" altLang="en-US" b="1" dirty="0">
                <a:latin typeface="メイリオ" panose="020B0604030504040204" pitchFamily="50" charset="-128"/>
                <a:ea typeface="メイリオ" panose="020B0604030504040204" pitchFamily="50" charset="-128"/>
              </a:rPr>
              <a:t>件（前年比 </a:t>
            </a:r>
            <a:r>
              <a:rPr lang="en-US" altLang="ja-JP" b="1" dirty="0">
                <a:latin typeface="メイリオ" panose="020B0604030504040204" pitchFamily="50" charset="-128"/>
                <a:ea typeface="メイリオ" panose="020B0604030504040204" pitchFamily="50" charset="-128"/>
              </a:rPr>
              <a:t>4.2</a:t>
            </a:r>
            <a:r>
              <a:rPr lang="ja-JP" altLang="en-US" b="1" dirty="0">
                <a:latin typeface="メイリオ" panose="020B0604030504040204" pitchFamily="50" charset="-128"/>
                <a:ea typeface="メイリオ" panose="020B0604030504040204" pitchFamily="50" charset="-128"/>
              </a:rPr>
              <a:t>％減）</a:t>
            </a:r>
            <a:endParaRPr lang="en-US" altLang="ja-JP" b="1" dirty="0">
              <a:latin typeface="メイリオ" panose="020B0604030504040204" pitchFamily="50" charset="-128"/>
              <a:ea typeface="メイリオ" panose="020B0604030504040204" pitchFamily="50" charset="-128"/>
            </a:endParaRPr>
          </a:p>
          <a:p>
            <a:pPr marL="0" indent="0">
              <a:buNone/>
            </a:pPr>
            <a:r>
              <a:rPr lang="ja-JP" altLang="en-US" b="1" dirty="0">
                <a:latin typeface="メイリオ" panose="020B0604030504040204" pitchFamily="50" charset="-128"/>
                <a:ea typeface="メイリオ" panose="020B0604030504040204" pitchFamily="50" charset="-128"/>
              </a:rPr>
              <a:t> ⑶ 労働時間： 　  </a:t>
            </a:r>
            <a:r>
              <a:rPr lang="en-US" altLang="ja-JP" b="1" dirty="0">
                <a:latin typeface="メイリオ" panose="020B0604030504040204" pitchFamily="50" charset="-128"/>
                <a:ea typeface="メイリオ" panose="020B0604030504040204" pitchFamily="50" charset="-128"/>
              </a:rPr>
              <a:t>66 </a:t>
            </a:r>
            <a:r>
              <a:rPr lang="ja-JP" altLang="en-US" b="1" dirty="0">
                <a:latin typeface="メイリオ" panose="020B0604030504040204" pitchFamily="50" charset="-128"/>
                <a:ea typeface="メイリオ" panose="020B0604030504040204" pitchFamily="50" charset="-128"/>
              </a:rPr>
              <a:t>件（前年比 </a:t>
            </a:r>
            <a:r>
              <a:rPr lang="en-US" altLang="ja-JP" b="1" dirty="0">
                <a:latin typeface="メイリオ" panose="020B0604030504040204" pitchFamily="50" charset="-128"/>
                <a:ea typeface="メイリオ" panose="020B0604030504040204" pitchFamily="50" charset="-128"/>
              </a:rPr>
              <a:t>32.0</a:t>
            </a:r>
            <a:r>
              <a:rPr lang="ja-JP" altLang="en-US" b="1" dirty="0">
                <a:latin typeface="メイリオ" panose="020B0604030504040204" pitchFamily="50" charset="-128"/>
                <a:ea typeface="メイリオ" panose="020B0604030504040204" pitchFamily="50" charset="-128"/>
              </a:rPr>
              <a:t>％増）</a:t>
            </a:r>
            <a:endParaRPr lang="en-US" altLang="ja-JP" b="1" dirty="0">
              <a:latin typeface="メイリオ" panose="020B0604030504040204" pitchFamily="50" charset="-128"/>
              <a:ea typeface="メイリオ" panose="020B0604030504040204" pitchFamily="50" charset="-128"/>
            </a:endParaRPr>
          </a:p>
          <a:p>
            <a:pPr marL="0" indent="0">
              <a:buNone/>
            </a:pPr>
            <a:endParaRPr lang="ja-JP" altLang="en-US" dirty="0"/>
          </a:p>
        </p:txBody>
      </p:sp>
      <p:sp>
        <p:nvSpPr>
          <p:cNvPr id="3" name="スライド番号プレースホルダー 2">
            <a:extLst>
              <a:ext uri="{FF2B5EF4-FFF2-40B4-BE49-F238E27FC236}">
                <a16:creationId xmlns:a16="http://schemas.microsoft.com/office/drawing/2014/main" id="{29F96733-8735-428F-9309-DF073AE408E6}"/>
              </a:ext>
            </a:extLst>
          </p:cNvPr>
          <p:cNvSpPr>
            <a:spLocks noGrp="1"/>
          </p:cNvSpPr>
          <p:nvPr>
            <p:ph type="sldNum" sz="quarter" idx="12"/>
          </p:nvPr>
        </p:nvSpPr>
        <p:spPr/>
        <p:txBody>
          <a:bodyPr/>
          <a:lstStyle/>
          <a:p>
            <a:fld id="{73A75EB7-7193-4235-85C9-A4D38840F4E9}" type="slidenum">
              <a:rPr kumimoji="1" lang="ja-JP" altLang="en-US" smtClean="0"/>
              <a:t>5</a:t>
            </a:fld>
            <a:endParaRPr kumimoji="1" lang="ja-JP" altLang="en-US"/>
          </a:p>
        </p:txBody>
      </p:sp>
      <p:sp>
        <p:nvSpPr>
          <p:cNvPr id="6" name="フッター プレースホルダー 3">
            <a:extLst>
              <a:ext uri="{FF2B5EF4-FFF2-40B4-BE49-F238E27FC236}">
                <a16:creationId xmlns:a16="http://schemas.microsoft.com/office/drawing/2014/main" id="{B53DDC3E-E6B2-5816-3807-F633FF2E3E6F}"/>
              </a:ext>
            </a:extLst>
          </p:cNvPr>
          <p:cNvSpPr>
            <a:spLocks noGrp="1"/>
          </p:cNvSpPr>
          <p:nvPr>
            <p:ph type="ftr" sz="quarter" idx="11"/>
          </p:nvPr>
        </p:nvSpPr>
        <p:spPr>
          <a:xfrm>
            <a:off x="4038600" y="6356350"/>
            <a:ext cx="4114800" cy="365125"/>
          </a:xfrm>
        </p:spPr>
        <p:txBody>
          <a:bodyPr/>
          <a:lstStyle/>
          <a:p>
            <a:r>
              <a:rPr kumimoji="1" lang="ja-JP" altLang="en-US" dirty="0"/>
              <a:t>かやね社会保険労務士事務所・あすの行政書士事務所</a:t>
            </a:r>
          </a:p>
        </p:txBody>
      </p:sp>
    </p:spTree>
    <p:extLst>
      <p:ext uri="{BB962C8B-B14F-4D97-AF65-F5344CB8AC3E}">
        <p14:creationId xmlns:p14="http://schemas.microsoft.com/office/powerpoint/2010/main" val="3900167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17F245-A3E5-4734-86DA-9E642C256157}"/>
              </a:ext>
            </a:extLst>
          </p:cNvPr>
          <p:cNvSpPr>
            <a:spLocks noGrp="1"/>
          </p:cNvSpPr>
          <p:nvPr>
            <p:ph type="title"/>
          </p:nvPr>
        </p:nvSpPr>
        <p:spPr>
          <a:xfrm>
            <a:off x="864000" y="1404000"/>
            <a:ext cx="11032726" cy="1787540"/>
          </a:xfrm>
        </p:spPr>
        <p:txBody>
          <a:bodyPr>
            <a:noAutofit/>
          </a:bodyPr>
          <a:lstStyle/>
          <a:p>
            <a:r>
              <a:rPr lang="ja-JP" altLang="en-US" sz="2400" dirty="0">
                <a:latin typeface="メイリオ" panose="020B0604030504040204" pitchFamily="50" charset="-128"/>
                <a:ea typeface="メイリオ" panose="020B0604030504040204" pitchFamily="50" charset="-128"/>
              </a:rPr>
              <a:t>①事業主</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法人そのもの</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②経営担当者</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法人代表者</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③工場長など</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①のために労働者に関する事項を管理する者</a:t>
            </a:r>
            <a:br>
              <a:rPr lang="en-US" altLang="ja-JP" sz="2400" dirty="0">
                <a:latin typeface="メイリオ" panose="020B0604030504040204" pitchFamily="50" charset="-128"/>
                <a:ea typeface="メイリオ" panose="020B0604030504040204" pitchFamily="50" charset="-128"/>
              </a:rPr>
            </a:br>
            <a:r>
              <a:rPr lang="ja-JP" altLang="en-US" sz="2800" dirty="0">
                <a:latin typeface="メイリオ" panose="020B0604030504040204" pitchFamily="50" charset="-128"/>
                <a:ea typeface="メイリオ" panose="020B0604030504040204" pitchFamily="50" charset="-128"/>
              </a:rPr>
              <a:t>　</a:t>
            </a:r>
            <a:r>
              <a:rPr lang="ja-JP" altLang="en-US" sz="1600" dirty="0">
                <a:latin typeface="メイリオ" panose="020B0604030504040204" pitchFamily="50" charset="-128"/>
                <a:ea typeface="メイリオ" panose="020B0604030504040204" pitchFamily="50" charset="-128"/>
              </a:rPr>
              <a:t>（③は労働者の立場を持つ場合もあります。例：兼務役員）</a:t>
            </a:r>
            <a:endParaRPr kumimoji="1" lang="ja-JP" altLang="en-US" sz="2800"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9720000" y="360000"/>
            <a:ext cx="2080650" cy="369332"/>
          </a:xfrm>
          <a:prstGeom prst="rect">
            <a:avLst/>
          </a:prstGeom>
          <a:noFill/>
        </p:spPr>
        <p:txBody>
          <a:bodyPr wrap="square" rtlCol="0">
            <a:spAutoFit/>
          </a:bodyPr>
          <a:lstStyle/>
          <a:p>
            <a:r>
              <a:rPr kumimoji="1" lang="ja-JP" altLang="en-US" dirty="0"/>
              <a:t>補足説明資料</a:t>
            </a:r>
            <a:r>
              <a:rPr kumimoji="1" lang="en-US" altLang="ja-JP" dirty="0"/>
              <a:t>-5</a:t>
            </a:r>
            <a:endParaRPr kumimoji="1" lang="ja-JP" altLang="en-US" dirty="0"/>
          </a:p>
        </p:txBody>
      </p:sp>
      <p:sp>
        <p:nvSpPr>
          <p:cNvPr id="4" name="フッター プレースホルダー 3">
            <a:extLst>
              <a:ext uri="{FF2B5EF4-FFF2-40B4-BE49-F238E27FC236}">
                <a16:creationId xmlns:a16="http://schemas.microsoft.com/office/drawing/2014/main" id="{926789CF-9ACB-4441-AD36-C2A264FAF601}"/>
              </a:ext>
            </a:extLst>
          </p:cNvPr>
          <p:cNvSpPr>
            <a:spLocks noGrp="1"/>
          </p:cNvSpPr>
          <p:nvPr>
            <p:ph type="ftr" sz="quarter" idx="11"/>
          </p:nvPr>
        </p:nvSpPr>
        <p:spPr>
          <a:xfrm>
            <a:off x="4147930" y="6492875"/>
            <a:ext cx="4114800" cy="365125"/>
          </a:xfrm>
        </p:spPr>
        <p:txBody>
          <a:bodyPr/>
          <a:lstStyle/>
          <a:p>
            <a:r>
              <a:rPr kumimoji="1" lang="ja-JP" altLang="en-US"/>
              <a:t>かやね社会保険労務士事務所・あすの行政書士事務所</a:t>
            </a:r>
            <a:endParaRPr kumimoji="1" lang="ja-JP" altLang="en-US" dirty="0"/>
          </a:p>
        </p:txBody>
      </p:sp>
      <p:cxnSp>
        <p:nvCxnSpPr>
          <p:cNvPr id="5" name="直線コネクタ 4" descr="かやね社会保険労務士事務所">
            <a:extLst>
              <a:ext uri="{FF2B5EF4-FFF2-40B4-BE49-F238E27FC236}">
                <a16:creationId xmlns:a16="http://schemas.microsoft.com/office/drawing/2014/main" id="{99C1DD3F-892F-E96D-A27E-6DD8AE1397DD}"/>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85598147-0667-6D9C-93E1-D38E2B991D40}"/>
              </a:ext>
            </a:extLst>
          </p:cNvPr>
          <p:cNvSpPr txBox="1"/>
          <p:nvPr/>
        </p:nvSpPr>
        <p:spPr>
          <a:xfrm>
            <a:off x="540000" y="216000"/>
            <a:ext cx="3600450"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1</a:t>
            </a:r>
            <a:r>
              <a:rPr lang="ja-JP" altLang="en-US" sz="2800" dirty="0">
                <a:latin typeface="Meiryo UI" panose="020B0604030504040204" pitchFamily="50" charset="-128"/>
                <a:ea typeface="Meiryo UI" panose="020B0604030504040204" pitchFamily="50" charset="-128"/>
              </a:rPr>
              <a:t>．使用者と労働者</a:t>
            </a:r>
            <a:endParaRPr kumimoji="1" lang="ja-JP" altLang="en-US" sz="2800" dirty="0">
              <a:latin typeface="Meiryo UI" panose="020B0604030504040204" pitchFamily="50" charset="-128"/>
              <a:ea typeface="Meiryo UI" panose="020B0604030504040204" pitchFamily="50" charset="-128"/>
            </a:endParaRPr>
          </a:p>
        </p:txBody>
      </p:sp>
      <p:sp>
        <p:nvSpPr>
          <p:cNvPr id="6" name="字幕 7">
            <a:extLst>
              <a:ext uri="{FF2B5EF4-FFF2-40B4-BE49-F238E27FC236}">
                <a16:creationId xmlns:a16="http://schemas.microsoft.com/office/drawing/2014/main" id="{355BF7E4-ED8A-93A0-8769-E9179CA2D1BA}"/>
              </a:ext>
            </a:extLst>
          </p:cNvPr>
          <p:cNvSpPr txBox="1">
            <a:spLocks/>
          </p:cNvSpPr>
          <p:nvPr/>
        </p:nvSpPr>
        <p:spPr>
          <a:xfrm>
            <a:off x="864000" y="936000"/>
            <a:ext cx="3435822" cy="386054"/>
          </a:xfrm>
          <a:prstGeom prst="rect">
            <a:avLst/>
          </a:prstGeom>
          <a:noFill/>
        </p:spPr>
        <p:txBody>
          <a:bodyPr vert="horz" wrap="square" lIns="72000" tIns="72000" rIns="72000" bIns="3600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b="1" dirty="0">
                <a:latin typeface="Meiryo UI" panose="020B0604030504040204" pitchFamily="50" charset="-128"/>
                <a:ea typeface="Meiryo UI" panose="020B0604030504040204" pitchFamily="50" charset="-128"/>
              </a:rPr>
              <a:t>労働基準法の使用者とは</a:t>
            </a:r>
            <a:endParaRPr lang="en-US" altLang="ja-JP" sz="2000" b="1" dirty="0">
              <a:latin typeface="Meiryo UI" panose="020B0604030504040204" pitchFamily="50" charset="-128"/>
              <a:ea typeface="Meiryo UI" panose="020B0604030504040204" pitchFamily="50" charset="-128"/>
            </a:endParaRPr>
          </a:p>
        </p:txBody>
      </p:sp>
      <p:sp>
        <p:nvSpPr>
          <p:cNvPr id="7" name="タイトル 1">
            <a:extLst>
              <a:ext uri="{FF2B5EF4-FFF2-40B4-BE49-F238E27FC236}">
                <a16:creationId xmlns:a16="http://schemas.microsoft.com/office/drawing/2014/main" id="{21F3F089-44B0-7347-15E8-636349F8351F}"/>
              </a:ext>
            </a:extLst>
          </p:cNvPr>
          <p:cNvSpPr txBox="1">
            <a:spLocks/>
          </p:cNvSpPr>
          <p:nvPr/>
        </p:nvSpPr>
        <p:spPr>
          <a:xfrm>
            <a:off x="864000" y="4319081"/>
            <a:ext cx="9558782" cy="18602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メイリオ" panose="020B0604030504040204" pitchFamily="50" charset="-128"/>
                <a:ea typeface="メイリオ" panose="020B0604030504040204" pitchFamily="50" charset="-128"/>
              </a:rPr>
              <a:t>①事業に使用される者で賃金を支払われる者すべて</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　正社員、臨時工、パート、アルバイトなど雇用区分に関わらない</a:t>
            </a:r>
            <a:br>
              <a:rPr lang="en-US" altLang="ja-JP" sz="2400" dirty="0">
                <a:latin typeface="メイリオ" panose="020B0604030504040204" pitchFamily="50" charset="-128"/>
                <a:ea typeface="メイリオ" panose="020B0604030504040204" pitchFamily="50" charset="-128"/>
              </a:rPr>
            </a:b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・業務委託は？</a:t>
            </a:r>
          </a:p>
        </p:txBody>
      </p:sp>
      <p:sp>
        <p:nvSpPr>
          <p:cNvPr id="8" name="字幕 7">
            <a:extLst>
              <a:ext uri="{FF2B5EF4-FFF2-40B4-BE49-F238E27FC236}">
                <a16:creationId xmlns:a16="http://schemas.microsoft.com/office/drawing/2014/main" id="{8522E7B1-EC3C-66C4-8425-E8A882195E5F}"/>
              </a:ext>
            </a:extLst>
          </p:cNvPr>
          <p:cNvSpPr txBox="1">
            <a:spLocks/>
          </p:cNvSpPr>
          <p:nvPr/>
        </p:nvSpPr>
        <p:spPr>
          <a:xfrm>
            <a:off x="864000" y="3816000"/>
            <a:ext cx="3435822" cy="386054"/>
          </a:xfrm>
          <a:prstGeom prst="rect">
            <a:avLst/>
          </a:prstGeom>
          <a:noFill/>
        </p:spPr>
        <p:txBody>
          <a:bodyPr vert="horz" wrap="square" lIns="72000" tIns="72000" rIns="72000" bIns="3600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b="1" dirty="0">
                <a:latin typeface="Meiryo UI" panose="020B0604030504040204" pitchFamily="50" charset="-128"/>
                <a:ea typeface="Meiryo UI" panose="020B0604030504040204" pitchFamily="50" charset="-128"/>
              </a:rPr>
              <a:t>労働基準法の労働者とは</a:t>
            </a:r>
            <a:endParaRPr lang="en-US" altLang="ja-JP" sz="2000" b="1"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50A71C3C-F2E4-B191-F356-DB168F0FB2D9}"/>
              </a:ext>
            </a:extLst>
          </p:cNvPr>
          <p:cNvSpPr txBox="1"/>
          <p:nvPr/>
        </p:nvSpPr>
        <p:spPr>
          <a:xfrm>
            <a:off x="8927690" y="1337187"/>
            <a:ext cx="1563329" cy="276999"/>
          </a:xfrm>
          <a:prstGeom prst="rect">
            <a:avLst/>
          </a:prstGeom>
          <a:noFill/>
        </p:spPr>
        <p:txBody>
          <a:bodyPr wrap="square" rtlCol="0">
            <a:spAutoFit/>
          </a:bodyPr>
          <a:lstStyle/>
          <a:p>
            <a:r>
              <a:rPr kumimoji="1" lang="ja-JP" altLang="en-US" sz="1200" dirty="0"/>
              <a:t>テキスト</a:t>
            </a:r>
            <a:r>
              <a:rPr kumimoji="1" lang="en-US" altLang="ja-JP" sz="1200" dirty="0"/>
              <a:t>P2</a:t>
            </a:r>
            <a:endParaRPr kumimoji="1" lang="ja-JP" altLang="en-US" sz="1200" dirty="0"/>
          </a:p>
        </p:txBody>
      </p:sp>
    </p:spTree>
    <p:extLst>
      <p:ext uri="{BB962C8B-B14F-4D97-AF65-F5344CB8AC3E}">
        <p14:creationId xmlns:p14="http://schemas.microsoft.com/office/powerpoint/2010/main" val="2364857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 が含まれている画像&#10;&#10;自動的に生成された説明">
            <a:extLst>
              <a:ext uri="{FF2B5EF4-FFF2-40B4-BE49-F238E27FC236}">
                <a16:creationId xmlns:a16="http://schemas.microsoft.com/office/drawing/2014/main" id="{066A3391-2B6A-4882-9578-4E52BAE49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811045" y="4238986"/>
            <a:ext cx="1568970" cy="2091960"/>
          </a:xfrm>
          <a:prstGeom prst="rect">
            <a:avLst/>
          </a:prstGeom>
        </p:spPr>
      </p:pic>
      <p:sp>
        <p:nvSpPr>
          <p:cNvPr id="2" name="タイトル 1">
            <a:extLst>
              <a:ext uri="{FF2B5EF4-FFF2-40B4-BE49-F238E27FC236}">
                <a16:creationId xmlns:a16="http://schemas.microsoft.com/office/drawing/2014/main" id="{0E17F245-A3E5-4734-86DA-9E642C256157}"/>
              </a:ext>
            </a:extLst>
          </p:cNvPr>
          <p:cNvSpPr>
            <a:spLocks noGrp="1"/>
          </p:cNvSpPr>
          <p:nvPr>
            <p:ph type="title"/>
          </p:nvPr>
        </p:nvSpPr>
        <p:spPr>
          <a:xfrm>
            <a:off x="835424" y="1219199"/>
            <a:ext cx="10708875" cy="5210175"/>
          </a:xfrm>
        </p:spPr>
        <p:txBody>
          <a:bodyPr>
            <a:noAutofit/>
          </a:bodyPr>
          <a:lstStyle/>
          <a:p>
            <a:r>
              <a:rPr lang="ja-JP" altLang="en-US" sz="2400" dirty="0">
                <a:latin typeface="メイリオ" panose="020B0604030504040204" pitchFamily="50" charset="-128"/>
                <a:ea typeface="メイリオ" panose="020B0604030504040204" pitchFamily="50" charset="-128"/>
              </a:rPr>
              <a:t>労働者を１人でも雇用したら、労働保険（労災・雇用）に加入が必要です！　</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アルバイト一人だから</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大丈夫？　➡　違法です。</a:t>
            </a:r>
            <a:br>
              <a:rPr lang="en-US" altLang="ja-JP" sz="2400" dirty="0">
                <a:latin typeface="メイリオ" panose="020B0604030504040204" pitchFamily="50" charset="-128"/>
                <a:ea typeface="メイリオ" panose="020B0604030504040204" pitchFamily="50" charset="-128"/>
              </a:rPr>
            </a:br>
            <a:br>
              <a:rPr lang="en-US" altLang="ja-JP" sz="2400" b="1" dirty="0">
                <a:latin typeface="メイリオ" panose="020B0604030504040204" pitchFamily="50" charset="-128"/>
                <a:ea typeface="メイリオ" panose="020B0604030504040204" pitchFamily="50" charset="-128"/>
              </a:rPr>
            </a:b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労働保険の年度更新</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とは</a:t>
            </a:r>
            <a:br>
              <a:rPr lang="ja-JP" altLang="en-US"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労働保険料は、</a:t>
            </a:r>
            <a:r>
              <a:rPr lang="ja-JP" altLang="en-US" sz="2400" u="sng" dirty="0">
                <a:latin typeface="メイリオ" panose="020B0604030504040204" pitchFamily="50" charset="-128"/>
                <a:ea typeface="メイリオ" panose="020B0604030504040204" pitchFamily="50" charset="-128"/>
              </a:rPr>
              <a:t>前年度の確定保険料と当年度の概算保険料を併せて申告・納付する。</a:t>
            </a:r>
            <a:r>
              <a:rPr lang="ja-JP" altLang="en-US" sz="2400" dirty="0">
                <a:latin typeface="メイリオ" panose="020B0604030504040204" pitchFamily="50" charset="-128"/>
                <a:ea typeface="メイリオ" panose="020B0604030504040204" pitchFamily="50" charset="-128"/>
              </a:rPr>
              <a:t>これを</a:t>
            </a:r>
            <a:r>
              <a:rPr lang="ja-JP" altLang="en-US" sz="2400" dirty="0">
                <a:solidFill>
                  <a:srgbClr val="FF0000"/>
                </a:solidFill>
                <a:latin typeface="メイリオ" panose="020B0604030504040204" pitchFamily="50" charset="-128"/>
                <a:ea typeface="メイリオ" panose="020B0604030504040204" pitchFamily="50" charset="-128"/>
              </a:rPr>
              <a:t>「年度更新」</a:t>
            </a:r>
            <a:r>
              <a:rPr lang="ja-JP" altLang="en-US" sz="2400" dirty="0">
                <a:latin typeface="メイリオ" panose="020B0604030504040204" pitchFamily="50" charset="-128"/>
                <a:ea typeface="メイリオ" panose="020B0604030504040204" pitchFamily="50" charset="-128"/>
              </a:rPr>
              <a:t>といい、原則として例年</a:t>
            </a:r>
            <a:r>
              <a:rPr lang="en-US" altLang="ja-JP" sz="2400" dirty="0">
                <a:latin typeface="メイリオ" panose="020B0604030504040204" pitchFamily="50" charset="-128"/>
                <a:ea typeface="メイリオ" panose="020B0604030504040204" pitchFamily="50" charset="-128"/>
              </a:rPr>
              <a:t>6</a:t>
            </a:r>
            <a:r>
              <a:rPr lang="ja-JP" altLang="en-US" sz="2400" dirty="0">
                <a:latin typeface="メイリオ" panose="020B0604030504040204" pitchFamily="50" charset="-128"/>
                <a:ea typeface="メイリオ" panose="020B0604030504040204" pitchFamily="50" charset="-128"/>
              </a:rPr>
              <a:t>月</a:t>
            </a: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日から</a:t>
            </a:r>
            <a:r>
              <a:rPr lang="en-US" altLang="ja-JP" sz="2400" dirty="0">
                <a:latin typeface="メイリオ" panose="020B0604030504040204" pitchFamily="50" charset="-128"/>
                <a:ea typeface="メイリオ" panose="020B0604030504040204" pitchFamily="50" charset="-128"/>
              </a:rPr>
              <a:t>7</a:t>
            </a:r>
            <a:r>
              <a:rPr lang="ja-JP" altLang="en-US" sz="2400" dirty="0">
                <a:latin typeface="メイリオ" panose="020B0604030504040204" pitchFamily="50" charset="-128"/>
                <a:ea typeface="メイリオ" panose="020B0604030504040204" pitchFamily="50" charset="-128"/>
              </a:rPr>
              <a:t>月</a:t>
            </a:r>
            <a:r>
              <a:rPr lang="en-US" altLang="ja-JP" sz="2400" dirty="0">
                <a:latin typeface="メイリオ" panose="020B0604030504040204" pitchFamily="50" charset="-128"/>
                <a:ea typeface="メイリオ" panose="020B0604030504040204" pitchFamily="50" charset="-128"/>
              </a:rPr>
              <a:t>10</a:t>
            </a:r>
            <a:r>
              <a:rPr lang="ja-JP" altLang="en-US" sz="2400" dirty="0">
                <a:latin typeface="メイリオ" panose="020B0604030504040204" pitchFamily="50" charset="-128"/>
                <a:ea typeface="メイリオ" panose="020B0604030504040204" pitchFamily="50" charset="-128"/>
              </a:rPr>
              <a:t>日までの間に、労働基準監督署、都道府県労働局及び金融機関で手続を行う。</a:t>
            </a:r>
            <a:br>
              <a:rPr lang="en-US" altLang="ja-JP"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電子申請も可能！</a:t>
            </a:r>
            <a:br>
              <a:rPr lang="en-US" altLang="ja-JP" sz="2400" dirty="0">
                <a:latin typeface="メイリオ" panose="020B0604030504040204" pitchFamily="50" charset="-128"/>
                <a:ea typeface="メイリオ" panose="020B0604030504040204" pitchFamily="50" charset="-128"/>
              </a:rPr>
            </a:br>
            <a:br>
              <a:rPr lang="en-US" altLang="ja-JP" sz="2400" dirty="0">
                <a:latin typeface="メイリオ" panose="020B0604030504040204" pitchFamily="50" charset="-128"/>
                <a:ea typeface="メイリオ" panose="020B0604030504040204" pitchFamily="50" charset="-128"/>
              </a:rPr>
            </a:br>
            <a:r>
              <a:rPr lang="en-US" altLang="ja-JP" sz="2000" dirty="0">
                <a:latin typeface="メイリオ" panose="020B0604030504040204" pitchFamily="50" charset="-128"/>
                <a:ea typeface="メイリオ" panose="020B0604030504040204" pitchFamily="50" charset="-128"/>
              </a:rPr>
              <a:t>&lt;</a:t>
            </a:r>
            <a:r>
              <a:rPr lang="ja-JP" altLang="en-US" sz="2000" dirty="0">
                <a:latin typeface="メイリオ" panose="020B0604030504040204" pitchFamily="50" charset="-128"/>
                <a:ea typeface="メイリオ" panose="020B0604030504040204" pitchFamily="50" charset="-128"/>
              </a:rPr>
              <a:t>参考</a:t>
            </a:r>
            <a:r>
              <a:rPr lang="en-US" altLang="ja-JP" sz="2000" dirty="0">
                <a:latin typeface="メイリオ" panose="020B0604030504040204" pitchFamily="50" charset="-128"/>
                <a:ea typeface="メイリオ" panose="020B0604030504040204" pitchFamily="50" charset="-128"/>
              </a:rPr>
              <a:t>&gt;</a:t>
            </a:r>
            <a:br>
              <a:rPr lang="en-US" altLang="ja-JP"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労災保険料率　一番低い率　</a:t>
            </a:r>
            <a:r>
              <a:rPr lang="en-US" altLang="ja-JP" sz="2000" u="sng" dirty="0">
                <a:latin typeface="メイリオ" panose="020B0604030504040204" pitchFamily="50" charset="-128"/>
                <a:ea typeface="メイリオ" panose="020B0604030504040204" pitchFamily="50" charset="-128"/>
              </a:rPr>
              <a:t>2.5/1000</a:t>
            </a:r>
            <a:r>
              <a:rPr lang="en-US" altLang="ja-JP" sz="1100" u="sng" dirty="0">
                <a:latin typeface="メイリオ" panose="020B0604030504040204" pitchFamily="50" charset="-128"/>
                <a:ea typeface="メイリオ" panose="020B0604030504040204" pitchFamily="50" charset="-128"/>
              </a:rPr>
              <a:t>※</a:t>
            </a:r>
            <a:r>
              <a:rPr lang="ja-JP" altLang="en-US" sz="1100" u="sng" dirty="0">
                <a:latin typeface="メイリオ" panose="020B0604030504040204" pitchFamily="50" charset="-128"/>
                <a:ea typeface="メイリオ" panose="020B0604030504040204" pitchFamily="50" charset="-128"/>
              </a:rPr>
              <a:t>例えば金融業や不動産業</a:t>
            </a:r>
            <a:br>
              <a:rPr lang="en-US" altLang="ja-JP"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保険料：</a:t>
            </a:r>
            <a:r>
              <a:rPr lang="en-US" altLang="ja-JP" sz="2000" dirty="0">
                <a:latin typeface="メイリオ" panose="020B0604030504040204" pitchFamily="50" charset="-128"/>
                <a:ea typeface="メイリオ" panose="020B0604030504040204" pitchFamily="50" charset="-128"/>
              </a:rPr>
              <a:t>1,000</a:t>
            </a:r>
            <a:r>
              <a:rPr lang="ja-JP" altLang="en-US" sz="2000" dirty="0">
                <a:latin typeface="メイリオ" panose="020B0604030504040204" pitchFamily="50" charset="-128"/>
                <a:ea typeface="メイリオ" panose="020B0604030504040204" pitchFamily="50" charset="-128"/>
              </a:rPr>
              <a:t>万円（賃金総額）で</a:t>
            </a:r>
            <a:r>
              <a:rPr lang="en-US" altLang="ja-JP" sz="2000" dirty="0">
                <a:latin typeface="メイリオ" panose="020B0604030504040204" pitchFamily="50" charset="-128"/>
                <a:ea typeface="メイリオ" panose="020B0604030504040204" pitchFamily="50" charset="-128"/>
              </a:rPr>
              <a:t>2.5</a:t>
            </a:r>
            <a:r>
              <a:rPr lang="ja-JP" altLang="en-US" sz="2000" dirty="0">
                <a:latin typeface="メイリオ" panose="020B0604030504040204" pitchFamily="50" charset="-128"/>
                <a:ea typeface="メイリオ" panose="020B0604030504040204" pitchFamily="50" charset="-128"/>
              </a:rPr>
              <a:t>万とか</a:t>
            </a:r>
            <a:r>
              <a:rPr lang="en-US" altLang="ja-JP" sz="2000" dirty="0">
                <a:latin typeface="メイリオ" panose="020B0604030504040204" pitchFamily="50" charset="-128"/>
                <a:ea typeface="メイリオ" panose="020B0604030504040204" pitchFamily="50" charset="-128"/>
              </a:rPr>
              <a:t>3</a:t>
            </a:r>
            <a:r>
              <a:rPr lang="ja-JP" altLang="en-US" sz="2000" dirty="0">
                <a:latin typeface="メイリオ" panose="020B0604030504040204" pitchFamily="50" charset="-128"/>
                <a:ea typeface="メイリオ" panose="020B0604030504040204" pitchFamily="50" charset="-128"/>
              </a:rPr>
              <a:t>万円、全て使用者負担</a:t>
            </a:r>
            <a:br>
              <a:rPr lang="en-US" altLang="ja-JP" sz="2000" dirty="0">
                <a:latin typeface="メイリオ" panose="020B0604030504040204" pitchFamily="50" charset="-128"/>
                <a:ea typeface="メイリオ" panose="020B0604030504040204" pitchFamily="50" charset="-128"/>
              </a:rPr>
            </a:br>
            <a:br>
              <a:rPr lang="en-US" altLang="ja-JP" sz="20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雇用保険料率　</a:t>
            </a:r>
            <a:r>
              <a:rPr lang="en-US" altLang="ja-JP" sz="2000" u="sng" dirty="0">
                <a:latin typeface="メイリオ" panose="020B0604030504040204" pitchFamily="50" charset="-128"/>
                <a:ea typeface="メイリオ" panose="020B0604030504040204" pitchFamily="50" charset="-128"/>
              </a:rPr>
              <a:t>6/1000</a:t>
            </a:r>
            <a:r>
              <a:rPr lang="ja-JP" altLang="en-US" sz="2000" u="sng" dirty="0">
                <a:latin typeface="メイリオ" panose="020B0604030504040204" pitchFamily="50" charset="-128"/>
                <a:ea typeface="メイリオ" panose="020B0604030504040204" pitchFamily="50" charset="-128"/>
              </a:rPr>
              <a:t>＋</a:t>
            </a:r>
            <a:r>
              <a:rPr lang="en-US" altLang="ja-JP" sz="2000" u="sng" dirty="0">
                <a:latin typeface="メイリオ" panose="020B0604030504040204" pitchFamily="50" charset="-128"/>
                <a:ea typeface="メイリオ" panose="020B0604030504040204" pitchFamily="50" charset="-128"/>
              </a:rPr>
              <a:t>3.5/1000</a:t>
            </a:r>
            <a:r>
              <a:rPr lang="ja-JP" altLang="en-US" sz="2000" u="sng" dirty="0">
                <a:latin typeface="メイリオ" panose="020B0604030504040204" pitchFamily="50" charset="-128"/>
                <a:ea typeface="メイリオ" panose="020B0604030504040204" pitchFamily="50" charset="-128"/>
              </a:rPr>
              <a:t>（二事業</a:t>
            </a:r>
            <a:r>
              <a:rPr lang="ja-JP" altLang="en-US" sz="2000" dirty="0">
                <a:latin typeface="メイリオ" panose="020B0604030504040204" pitchFamily="50" charset="-128"/>
                <a:ea typeface="メイリオ" panose="020B0604030504040204" pitchFamily="50" charset="-128"/>
              </a:rPr>
              <a:t>）</a:t>
            </a:r>
            <a:r>
              <a:rPr lang="en-US" altLang="ja-JP" sz="1100" b="1" dirty="0">
                <a:solidFill>
                  <a:srgbClr val="FF0000"/>
                </a:solidFill>
                <a:latin typeface="メイリオ" panose="020B0604030504040204" pitchFamily="50" charset="-128"/>
                <a:ea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rPr>
              <a:t>この他に労働者負担分</a:t>
            </a:r>
            <a:r>
              <a:rPr lang="en-US" altLang="ja-JP" sz="1100" b="1" dirty="0">
                <a:solidFill>
                  <a:srgbClr val="FF0000"/>
                </a:solidFill>
                <a:latin typeface="メイリオ" panose="020B0604030504040204" pitchFamily="50" charset="-128"/>
                <a:ea typeface="メイリオ" panose="020B0604030504040204" pitchFamily="50" charset="-128"/>
              </a:rPr>
              <a:t>6/1000</a:t>
            </a:r>
            <a:r>
              <a:rPr lang="ja-JP" altLang="en-US" sz="1100" b="1" dirty="0">
                <a:solidFill>
                  <a:srgbClr val="FF0000"/>
                </a:solidFill>
                <a:latin typeface="メイリオ" panose="020B0604030504040204" pitchFamily="50" charset="-128"/>
                <a:ea typeface="メイリオ" panose="020B0604030504040204" pitchFamily="50" charset="-128"/>
              </a:rPr>
              <a:t>あります</a:t>
            </a:r>
            <a:br>
              <a:rPr lang="en-US" altLang="ja-JP" sz="1100" dirty="0">
                <a:latin typeface="メイリオ" panose="020B0604030504040204" pitchFamily="50" charset="-128"/>
                <a:ea typeface="メイリオ" panose="020B0604030504040204" pitchFamily="50" charset="-128"/>
              </a:rPr>
            </a:br>
            <a:r>
              <a:rPr lang="ja-JP" altLang="en-US" sz="2000" dirty="0">
                <a:latin typeface="メイリオ" panose="020B0604030504040204" pitchFamily="50" charset="-128"/>
                <a:ea typeface="メイリオ" panose="020B0604030504040204" pitchFamily="50" charset="-128"/>
              </a:rPr>
              <a:t>保険料：</a:t>
            </a:r>
            <a:r>
              <a:rPr lang="en-US" altLang="ja-JP" sz="2000" dirty="0">
                <a:latin typeface="メイリオ" panose="020B0604030504040204" pitchFamily="50" charset="-128"/>
                <a:ea typeface="メイリオ" panose="020B0604030504040204" pitchFamily="50" charset="-128"/>
              </a:rPr>
              <a:t>1,000</a:t>
            </a:r>
            <a:r>
              <a:rPr lang="ja-JP" altLang="en-US" sz="2000" dirty="0">
                <a:latin typeface="メイリオ" panose="020B0604030504040204" pitchFamily="50" charset="-128"/>
                <a:ea typeface="メイリオ" panose="020B0604030504040204" pitchFamily="50" charset="-128"/>
              </a:rPr>
              <a:t>万円（賃金総額）で労使負担計（</a:t>
            </a:r>
            <a:r>
              <a:rPr lang="en-US" altLang="ja-JP" sz="2000" dirty="0">
                <a:latin typeface="メイリオ" panose="020B0604030504040204" pitchFamily="50" charset="-128"/>
                <a:ea typeface="メイリオ" panose="020B0604030504040204" pitchFamily="50" charset="-128"/>
              </a:rPr>
              <a:t>15.5/1000</a:t>
            </a:r>
            <a:r>
              <a:rPr lang="ja-JP" altLang="en-US" sz="2000" dirty="0">
                <a:latin typeface="メイリオ" panose="020B0604030504040204" pitchFamily="50" charset="-128"/>
                <a:ea typeface="メイリオ" panose="020B0604030504040204" pitchFamily="50" charset="-128"/>
              </a:rPr>
              <a:t>）で</a:t>
            </a:r>
            <a:r>
              <a:rPr lang="en-US" altLang="ja-JP" sz="2000" dirty="0">
                <a:latin typeface="メイリオ" panose="020B0604030504040204" pitchFamily="50" charset="-128"/>
                <a:ea typeface="メイリオ" panose="020B0604030504040204" pitchFamily="50" charset="-128"/>
              </a:rPr>
              <a:t>15</a:t>
            </a:r>
            <a:r>
              <a:rPr lang="ja-JP" altLang="en-US" sz="2000" dirty="0">
                <a:latin typeface="メイリオ" panose="020B0604030504040204" pitchFamily="50" charset="-128"/>
                <a:ea typeface="メイリオ" panose="020B0604030504040204" pitchFamily="50" charset="-128"/>
              </a:rPr>
              <a:t>万</a:t>
            </a:r>
            <a:r>
              <a:rPr lang="en-US" altLang="ja-JP" sz="2000" dirty="0">
                <a:latin typeface="メイリオ" panose="020B0604030504040204" pitchFamily="50" charset="-128"/>
                <a:ea typeface="メイリオ" panose="020B0604030504040204" pitchFamily="50" charset="-128"/>
              </a:rPr>
              <a:t>5</a:t>
            </a:r>
            <a:r>
              <a:rPr lang="ja-JP" altLang="en-US" sz="2000" dirty="0">
                <a:latin typeface="メイリオ" panose="020B0604030504040204" pitchFamily="50" charset="-128"/>
                <a:ea typeface="メイリオ" panose="020B0604030504040204" pitchFamily="50" charset="-128"/>
              </a:rPr>
              <a:t>千円</a:t>
            </a:r>
            <a:br>
              <a:rPr lang="en-US" altLang="ja-JP" sz="2000" dirty="0">
                <a:latin typeface="メイリオ" panose="020B0604030504040204" pitchFamily="50" charset="-128"/>
                <a:ea typeface="メイリオ" panose="020B0604030504040204" pitchFamily="50" charset="-128"/>
              </a:rPr>
            </a:br>
            <a:endParaRPr kumimoji="1" lang="ja-JP" altLang="en-US" sz="2000"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a:t>
            </a:r>
            <a:r>
              <a:rPr kumimoji="1" lang="ja-JP" altLang="en-US" dirty="0"/>
              <a:t>６</a:t>
            </a:r>
          </a:p>
        </p:txBody>
      </p:sp>
      <p:sp>
        <p:nvSpPr>
          <p:cNvPr id="4" name="フッター プレースホルダー 3">
            <a:extLst>
              <a:ext uri="{FF2B5EF4-FFF2-40B4-BE49-F238E27FC236}">
                <a16:creationId xmlns:a16="http://schemas.microsoft.com/office/drawing/2014/main" id="{926789CF-9ACB-4441-AD36-C2A264FAF601}"/>
              </a:ext>
            </a:extLst>
          </p:cNvPr>
          <p:cNvSpPr>
            <a:spLocks noGrp="1"/>
          </p:cNvSpPr>
          <p:nvPr>
            <p:ph type="ftr" sz="quarter" idx="11"/>
          </p:nvPr>
        </p:nvSpPr>
        <p:spPr>
          <a:xfrm>
            <a:off x="4147930" y="6492875"/>
            <a:ext cx="4114800" cy="365125"/>
          </a:xfrm>
        </p:spPr>
        <p:txBody>
          <a:bodyPr/>
          <a:lstStyle/>
          <a:p>
            <a:r>
              <a:rPr kumimoji="1" lang="ja-JP" altLang="en-US" dirty="0"/>
              <a:t>かやね社会保険労務士事務所・あすの行政書士事務所</a:t>
            </a:r>
          </a:p>
        </p:txBody>
      </p:sp>
      <p:cxnSp>
        <p:nvCxnSpPr>
          <p:cNvPr id="8" name="直線コネクタ 7" descr="かやね社会保険労務士事務所">
            <a:extLst>
              <a:ext uri="{FF2B5EF4-FFF2-40B4-BE49-F238E27FC236}">
                <a16:creationId xmlns:a16="http://schemas.microsoft.com/office/drawing/2014/main" id="{5FF4F686-B644-2126-A297-13C8623BAC4D}"/>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吹き出し: 四角形 8">
            <a:extLst>
              <a:ext uri="{FF2B5EF4-FFF2-40B4-BE49-F238E27FC236}">
                <a16:creationId xmlns:a16="http://schemas.microsoft.com/office/drawing/2014/main" id="{81D4C059-699D-15D3-2140-087F0D278857}"/>
              </a:ext>
            </a:extLst>
          </p:cNvPr>
          <p:cNvSpPr/>
          <p:nvPr/>
        </p:nvSpPr>
        <p:spPr>
          <a:xfrm>
            <a:off x="10153650" y="6372225"/>
            <a:ext cx="1000125" cy="285750"/>
          </a:xfrm>
          <a:prstGeom prst="wedgeRectCallout">
            <a:avLst>
              <a:gd name="adj1" fmla="val -15119"/>
              <a:gd name="adj2" fmla="val -117500"/>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毎年届きます</a:t>
            </a:r>
          </a:p>
        </p:txBody>
      </p:sp>
      <p:sp>
        <p:nvSpPr>
          <p:cNvPr id="10" name="テキスト ボックス 9">
            <a:extLst>
              <a:ext uri="{FF2B5EF4-FFF2-40B4-BE49-F238E27FC236}">
                <a16:creationId xmlns:a16="http://schemas.microsoft.com/office/drawing/2014/main" id="{02C859B9-33F3-9ABA-6104-1090B4D6D0B6}"/>
              </a:ext>
            </a:extLst>
          </p:cNvPr>
          <p:cNvSpPr txBox="1"/>
          <p:nvPr/>
        </p:nvSpPr>
        <p:spPr>
          <a:xfrm>
            <a:off x="540000" y="216000"/>
            <a:ext cx="3600450"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1</a:t>
            </a:r>
            <a:r>
              <a:rPr lang="ja-JP" altLang="en-US" sz="2800" dirty="0">
                <a:latin typeface="Meiryo UI" panose="020B0604030504040204" pitchFamily="50" charset="-128"/>
                <a:ea typeface="Meiryo UI" panose="020B0604030504040204" pitchFamily="50" charset="-128"/>
              </a:rPr>
              <a:t>．使用者と労働者</a:t>
            </a:r>
            <a:endParaRPr kumimoji="1" lang="ja-JP" altLang="en-US" sz="28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B882C22C-AF62-C905-B248-30777F609C90}"/>
              </a:ext>
            </a:extLst>
          </p:cNvPr>
          <p:cNvSpPr txBox="1"/>
          <p:nvPr/>
        </p:nvSpPr>
        <p:spPr>
          <a:xfrm>
            <a:off x="8722416" y="1894113"/>
            <a:ext cx="2754237" cy="276999"/>
          </a:xfrm>
          <a:prstGeom prst="rect">
            <a:avLst/>
          </a:prstGeom>
          <a:noFill/>
        </p:spPr>
        <p:txBody>
          <a:bodyPr wrap="square" rtlCol="0">
            <a:spAutoFit/>
          </a:bodyPr>
          <a:lstStyle/>
          <a:p>
            <a:r>
              <a:rPr kumimoji="1" lang="ja-JP" altLang="en-US" sz="1200" dirty="0"/>
              <a:t>テキスト</a:t>
            </a:r>
            <a:r>
              <a:rPr kumimoji="1" lang="en-US" altLang="ja-JP" sz="1200" dirty="0"/>
              <a:t>P</a:t>
            </a:r>
            <a:r>
              <a:rPr lang="en-US" altLang="ja-JP" sz="1200" dirty="0"/>
              <a:t>25</a:t>
            </a:r>
            <a:r>
              <a:rPr lang="ja-JP" altLang="en-US" sz="1200" dirty="0"/>
              <a:t>（雇用）～</a:t>
            </a:r>
            <a:r>
              <a:rPr lang="en-US" altLang="ja-JP" sz="1200" dirty="0"/>
              <a:t>26</a:t>
            </a:r>
            <a:r>
              <a:rPr lang="ja-JP" altLang="en-US" sz="1200" dirty="0"/>
              <a:t>（社保）</a:t>
            </a:r>
            <a:endParaRPr kumimoji="1" lang="ja-JP" altLang="en-US" sz="1200" dirty="0"/>
          </a:p>
        </p:txBody>
      </p:sp>
    </p:spTree>
    <p:extLst>
      <p:ext uri="{BB962C8B-B14F-4D97-AF65-F5344CB8AC3E}">
        <p14:creationId xmlns:p14="http://schemas.microsoft.com/office/powerpoint/2010/main" val="164944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27CA118-2ED0-4472-89B6-F1ED5544B5D2}"/>
              </a:ext>
            </a:extLst>
          </p:cNvPr>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a:t>
            </a:r>
            <a:r>
              <a:rPr kumimoji="1" lang="ja-JP" altLang="en-US" dirty="0"/>
              <a:t>７</a:t>
            </a:r>
          </a:p>
        </p:txBody>
      </p:sp>
      <p:sp>
        <p:nvSpPr>
          <p:cNvPr id="3" name="フッター プレースホルダー 2">
            <a:extLst>
              <a:ext uri="{FF2B5EF4-FFF2-40B4-BE49-F238E27FC236}">
                <a16:creationId xmlns:a16="http://schemas.microsoft.com/office/drawing/2014/main" id="{632B383F-F123-43ED-9CCE-61D519643600}"/>
              </a:ext>
            </a:extLst>
          </p:cNvPr>
          <p:cNvSpPr>
            <a:spLocks noGrp="1"/>
          </p:cNvSpPr>
          <p:nvPr>
            <p:ph type="ftr" sz="quarter" idx="11"/>
          </p:nvPr>
        </p:nvSpPr>
        <p:spPr>
          <a:xfrm>
            <a:off x="4038599" y="6492875"/>
            <a:ext cx="4114800" cy="365125"/>
          </a:xfrm>
        </p:spPr>
        <p:txBody>
          <a:bodyPr/>
          <a:lstStyle/>
          <a:p>
            <a:r>
              <a:rPr kumimoji="1" lang="ja-JP" altLang="en-US" dirty="0"/>
              <a:t>かやね社会保険労務士事務所・あすの行政書士事務所</a:t>
            </a:r>
          </a:p>
        </p:txBody>
      </p:sp>
      <p:sp>
        <p:nvSpPr>
          <p:cNvPr id="4" name="スライド番号プレースホルダー 3">
            <a:extLst>
              <a:ext uri="{FF2B5EF4-FFF2-40B4-BE49-F238E27FC236}">
                <a16:creationId xmlns:a16="http://schemas.microsoft.com/office/drawing/2014/main" id="{3FA47056-5BE3-4C54-9FD7-0F07A6BF94AF}"/>
              </a:ext>
            </a:extLst>
          </p:cNvPr>
          <p:cNvSpPr>
            <a:spLocks noGrp="1"/>
          </p:cNvSpPr>
          <p:nvPr>
            <p:ph type="sldNum" sz="quarter" idx="12"/>
          </p:nvPr>
        </p:nvSpPr>
        <p:spPr/>
        <p:txBody>
          <a:bodyPr/>
          <a:lstStyle/>
          <a:p>
            <a:fld id="{73A75EB7-7193-4235-85C9-A4D38840F4E9}" type="slidenum">
              <a:rPr kumimoji="1" lang="ja-JP" altLang="en-US" smtClean="0"/>
              <a:t>8</a:t>
            </a:fld>
            <a:endParaRPr kumimoji="1" lang="ja-JP" altLang="en-US" dirty="0"/>
          </a:p>
        </p:txBody>
      </p:sp>
      <p:pic>
        <p:nvPicPr>
          <p:cNvPr id="8" name="コンテンツ プレースホルダー 7" descr="新聞記事の携帯電話のスクリーンショット&#10;&#10;低い精度で自動的に生成された説明">
            <a:extLst>
              <a:ext uri="{FF2B5EF4-FFF2-40B4-BE49-F238E27FC236}">
                <a16:creationId xmlns:a16="http://schemas.microsoft.com/office/drawing/2014/main" id="{1CC6E868-EAF5-4027-8BA6-6C6DCAD33A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4000" y="1368000"/>
            <a:ext cx="6011664" cy="4988718"/>
          </a:xfrm>
          <a:ln w="25400">
            <a:solidFill>
              <a:schemeClr val="tx1"/>
            </a:solidFill>
          </a:ln>
        </p:spPr>
      </p:pic>
      <p:sp>
        <p:nvSpPr>
          <p:cNvPr id="9" name="テキスト ボックス 8">
            <a:extLst>
              <a:ext uri="{FF2B5EF4-FFF2-40B4-BE49-F238E27FC236}">
                <a16:creationId xmlns:a16="http://schemas.microsoft.com/office/drawing/2014/main" id="{F58D69DA-C333-4D95-AD92-F0BCF9F891FF}"/>
              </a:ext>
            </a:extLst>
          </p:cNvPr>
          <p:cNvSpPr txBox="1"/>
          <p:nvPr/>
        </p:nvSpPr>
        <p:spPr>
          <a:xfrm>
            <a:off x="864000" y="936000"/>
            <a:ext cx="6338194" cy="400110"/>
          </a:xfrm>
          <a:prstGeom prst="rect">
            <a:avLst/>
          </a:prstGeom>
          <a:noFill/>
        </p:spPr>
        <p:txBody>
          <a:bodyPr wrap="square" rtlCol="0">
            <a:spAutoFit/>
          </a:bodyPr>
          <a:lstStyle/>
          <a:p>
            <a:pPr algn="ctr"/>
            <a:r>
              <a:rPr kumimoji="1" lang="ja-JP" altLang="en-US" sz="2000" b="1" dirty="0">
                <a:latin typeface="メイリオ" panose="020B0604030504040204" pitchFamily="50" charset="-128"/>
                <a:ea typeface="メイリオ" panose="020B0604030504040204" pitchFamily="50" charset="-128"/>
              </a:rPr>
              <a:t>特定法人では電子申請での届出が義務化されています　</a:t>
            </a:r>
          </a:p>
        </p:txBody>
      </p:sp>
      <p:sp>
        <p:nvSpPr>
          <p:cNvPr id="18" name="テキスト ボックス 17">
            <a:extLst>
              <a:ext uri="{FF2B5EF4-FFF2-40B4-BE49-F238E27FC236}">
                <a16:creationId xmlns:a16="http://schemas.microsoft.com/office/drawing/2014/main" id="{DF2356A9-2DBB-4A61-AF99-82E94874D6DA}"/>
              </a:ext>
            </a:extLst>
          </p:cNvPr>
          <p:cNvSpPr txBox="1"/>
          <p:nvPr/>
        </p:nvSpPr>
        <p:spPr>
          <a:xfrm>
            <a:off x="6956986" y="5417407"/>
            <a:ext cx="4990085" cy="923330"/>
          </a:xfrm>
          <a:prstGeom prst="rect">
            <a:avLst/>
          </a:prstGeom>
          <a:noFill/>
        </p:spPr>
        <p:txBody>
          <a:bodyPr wrap="square">
            <a:spAutoFit/>
          </a:bodyPr>
          <a:lstStyle/>
          <a:p>
            <a:endParaRPr lang="en-US" altLang="ja-JP" b="1" dirty="0"/>
          </a:p>
          <a:p>
            <a:r>
              <a:rPr lang="en-US" altLang="ja-JP" b="1" dirty="0"/>
              <a:t>e-Gov </a:t>
            </a:r>
            <a:r>
              <a:rPr lang="ja-JP" altLang="en-US" b="1" dirty="0"/>
              <a:t>　</a:t>
            </a:r>
            <a:r>
              <a:rPr lang="en-US" altLang="ja-JP" b="1" dirty="0"/>
              <a:t>:</a:t>
            </a:r>
            <a:r>
              <a:rPr lang="ja-JP" altLang="en-US" b="1" dirty="0"/>
              <a:t>　 </a:t>
            </a:r>
            <a:r>
              <a:rPr lang="en-US" altLang="ja-JP" b="1" dirty="0"/>
              <a:t>https://shinsei.e-gov.go.jp/</a:t>
            </a:r>
            <a:r>
              <a:rPr lang="ja-JP" altLang="en-US" b="1" dirty="0"/>
              <a:t>　</a:t>
            </a:r>
            <a:endParaRPr lang="en-US" altLang="ja-JP" b="1" dirty="0"/>
          </a:p>
          <a:p>
            <a:r>
              <a:rPr lang="en-US" altLang="ja-JP" b="1" dirty="0"/>
              <a:t>G</a:t>
            </a:r>
            <a:r>
              <a:rPr lang="ja-JP" altLang="en-US" b="1" dirty="0"/>
              <a:t>ビズ</a:t>
            </a:r>
            <a:r>
              <a:rPr lang="en-US" altLang="ja-JP" b="1" dirty="0"/>
              <a:t>ID :</a:t>
            </a:r>
            <a:r>
              <a:rPr lang="ja-JP" altLang="en-US" b="1" dirty="0"/>
              <a:t> 　</a:t>
            </a:r>
            <a:r>
              <a:rPr lang="en-US" altLang="ja-JP" b="1" dirty="0"/>
              <a:t>https://gbiz-id.go.jp/top/</a:t>
            </a:r>
            <a:r>
              <a:rPr lang="ja-JP" altLang="en-US" dirty="0"/>
              <a:t>　</a:t>
            </a:r>
          </a:p>
        </p:txBody>
      </p:sp>
      <p:cxnSp>
        <p:nvCxnSpPr>
          <p:cNvPr id="6" name="直線コネクタ 5" descr="かやね社会保険労務士事務所">
            <a:extLst>
              <a:ext uri="{FF2B5EF4-FFF2-40B4-BE49-F238E27FC236}">
                <a16:creationId xmlns:a16="http://schemas.microsoft.com/office/drawing/2014/main" id="{4B306631-AFE2-9D46-4BDC-D969AD12170F}"/>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E53358D2-43AE-D825-556B-281E226C7B09}"/>
              </a:ext>
            </a:extLst>
          </p:cNvPr>
          <p:cNvSpPr txBox="1"/>
          <p:nvPr/>
        </p:nvSpPr>
        <p:spPr>
          <a:xfrm>
            <a:off x="540000" y="216000"/>
            <a:ext cx="3600450"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1</a:t>
            </a:r>
            <a:r>
              <a:rPr lang="ja-JP" altLang="en-US" sz="2800" dirty="0">
                <a:latin typeface="Meiryo UI" panose="020B0604030504040204" pitchFamily="50" charset="-128"/>
                <a:ea typeface="Meiryo UI" panose="020B0604030504040204" pitchFamily="50" charset="-128"/>
              </a:rPr>
              <a:t>．使用者と労働者</a:t>
            </a:r>
            <a:endParaRPr kumimoji="1" lang="ja-JP" altLang="en-US" sz="2800" dirty="0">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94C41234-0C45-B56D-1F4A-507DDD795314}"/>
              </a:ext>
            </a:extLst>
          </p:cNvPr>
          <p:cNvPicPr>
            <a:picLocks noChangeAspect="1"/>
          </p:cNvPicPr>
          <p:nvPr/>
        </p:nvPicPr>
        <p:blipFill>
          <a:blip r:embed="rId3"/>
          <a:stretch>
            <a:fillRect/>
          </a:stretch>
        </p:blipFill>
        <p:spPr>
          <a:xfrm>
            <a:off x="7694257" y="973394"/>
            <a:ext cx="3327706" cy="4712570"/>
          </a:xfrm>
          <a:prstGeom prst="rect">
            <a:avLst/>
          </a:prstGeom>
          <a:ln w="12700">
            <a:solidFill>
              <a:schemeClr val="tx1"/>
            </a:solidFill>
          </a:ln>
        </p:spPr>
      </p:pic>
    </p:spTree>
    <p:extLst>
      <p:ext uri="{BB962C8B-B14F-4D97-AF65-F5344CB8AC3E}">
        <p14:creationId xmlns:p14="http://schemas.microsoft.com/office/powerpoint/2010/main" val="3805009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字幕 7">
            <a:extLst>
              <a:ext uri="{FF2B5EF4-FFF2-40B4-BE49-F238E27FC236}">
                <a16:creationId xmlns:a16="http://schemas.microsoft.com/office/drawing/2014/main" id="{6B5BE636-B6B9-3192-4C89-F0E2493FBB31}"/>
              </a:ext>
            </a:extLst>
          </p:cNvPr>
          <p:cNvSpPr txBox="1">
            <a:spLocks noGrp="1"/>
          </p:cNvSpPr>
          <p:nvPr>
            <p:ph type="subTitle" idx="1"/>
          </p:nvPr>
        </p:nvSpPr>
        <p:spPr>
          <a:xfrm>
            <a:off x="864000" y="936000"/>
            <a:ext cx="3435822" cy="386054"/>
          </a:xfrm>
          <a:prstGeom prst="rect">
            <a:avLst/>
          </a:prstGeom>
          <a:noFill/>
        </p:spPr>
        <p:txBody>
          <a:bodyPr vert="horz" wrap="square" lIns="72000" tIns="72000" rIns="72000" bIns="36000" rtlCol="0">
            <a:spAutoFit/>
          </a:bodyPr>
          <a:lstStyle/>
          <a:p>
            <a:pPr algn="l"/>
            <a:r>
              <a:rPr lang="ja-JP" altLang="en-US" sz="2000" b="1" dirty="0">
                <a:latin typeface="Meiryo UI" panose="020B0604030504040204" pitchFamily="50" charset="-128"/>
                <a:ea typeface="Meiryo UI" panose="020B0604030504040204" pitchFamily="50" charset="-128"/>
              </a:rPr>
              <a:t>募集時に明示すべき労働条件</a:t>
            </a:r>
            <a:endParaRPr lang="en-US" altLang="ja-JP" sz="20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3DBCC7AB-7714-4286-0DB1-A592030E80A7}"/>
              </a:ext>
            </a:extLst>
          </p:cNvPr>
          <p:cNvSpPr txBox="1"/>
          <p:nvPr/>
        </p:nvSpPr>
        <p:spPr>
          <a:xfrm>
            <a:off x="920748" y="1481936"/>
            <a:ext cx="5792567" cy="3662541"/>
          </a:xfrm>
          <a:prstGeom prst="rect">
            <a:avLst/>
          </a:prstGeom>
          <a:noFill/>
          <a:ln w="19050">
            <a:solidFill>
              <a:schemeClr val="tx1"/>
            </a:solidFill>
          </a:ln>
        </p:spPr>
        <p:txBody>
          <a:bodyPr wrap="square" rtlCol="0">
            <a:spAutoFit/>
          </a:bodyPr>
          <a:lstStyle/>
          <a:p>
            <a:pPr>
              <a:spcBef>
                <a:spcPts val="600"/>
              </a:spcBef>
            </a:pPr>
            <a:r>
              <a:rPr lang="ja-JP" altLang="en-US" dirty="0">
                <a:latin typeface="Meiryo UI" panose="020B0604030504040204" pitchFamily="50" charset="-128"/>
                <a:ea typeface="Meiryo UI" panose="020B0604030504040204" pitchFamily="50" charset="-128"/>
              </a:rPr>
              <a:t>①業務内容</a:t>
            </a:r>
            <a:endParaRPr lang="en-US" altLang="ja-JP" dirty="0">
              <a:latin typeface="Meiryo UI" panose="020B0604030504040204" pitchFamily="50" charset="-128"/>
              <a:ea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rPr>
              <a:t>②契約期間（期間の定めの有無、有るときはその期間）</a:t>
            </a:r>
            <a:endParaRPr lang="en-US" altLang="ja-JP" dirty="0">
              <a:latin typeface="Meiryo UI" panose="020B0604030504040204" pitchFamily="50" charset="-128"/>
              <a:ea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rPr>
              <a:t>③試用期間（期間の有無、有るときはその期間）</a:t>
            </a:r>
            <a:endParaRPr lang="en-US" altLang="ja-JP" dirty="0">
              <a:latin typeface="Meiryo UI" panose="020B0604030504040204" pitchFamily="50" charset="-128"/>
              <a:ea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rPr>
              <a:t>④就業場所</a:t>
            </a:r>
            <a:endParaRPr lang="en-US" altLang="ja-JP" dirty="0">
              <a:latin typeface="Meiryo UI" panose="020B0604030504040204" pitchFamily="50" charset="-128"/>
              <a:ea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rPr>
              <a:t>⑤始業・終業時刻、所定外労働の有無、</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休憩時間、休日</a:t>
            </a:r>
            <a:endParaRPr lang="en-US" altLang="ja-JP" dirty="0">
              <a:latin typeface="Meiryo UI" panose="020B0604030504040204" pitchFamily="50" charset="-128"/>
              <a:ea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rPr>
              <a:t>⑥賃金　</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通常の月に支払われるもの</a:t>
            </a:r>
            <a:endParaRPr lang="en-US" altLang="ja-JP" dirty="0">
              <a:latin typeface="Meiryo UI" panose="020B0604030504040204" pitchFamily="50" charset="-128"/>
              <a:ea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rPr>
              <a:t>⑦社保・雇用の適用に関する事項</a:t>
            </a:r>
            <a:endParaRPr lang="en-US" altLang="ja-JP" dirty="0">
              <a:latin typeface="Meiryo UI" panose="020B0604030504040204" pitchFamily="50" charset="-128"/>
              <a:ea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rPr>
              <a:t>⑧募集者の氏名または名称</a:t>
            </a:r>
            <a:endParaRPr lang="en-US" altLang="ja-JP" dirty="0">
              <a:latin typeface="Meiryo UI" panose="020B0604030504040204" pitchFamily="50" charset="-128"/>
              <a:ea typeface="Meiryo UI" panose="020B0604030504040204" pitchFamily="50" charset="-128"/>
            </a:endParaRPr>
          </a:p>
          <a:p>
            <a:pPr>
              <a:spcBef>
                <a:spcPts val="600"/>
              </a:spcBef>
            </a:pPr>
            <a:r>
              <a:rPr lang="ja-JP" altLang="en-US" dirty="0">
                <a:latin typeface="Meiryo UI" panose="020B0604030504040204" pitchFamily="50" charset="-128"/>
                <a:ea typeface="Meiryo UI" panose="020B0604030504040204" pitchFamily="50" charset="-128"/>
              </a:rPr>
              <a:t>⑨派遣労働者として雇用する場合はその旨</a:t>
            </a:r>
            <a:endParaRPr lang="en-US" altLang="ja-JP" dirty="0">
              <a:latin typeface="Meiryo UI" panose="020B0604030504040204" pitchFamily="50" charset="-128"/>
              <a:ea typeface="Meiryo UI" panose="020B0604030504040204" pitchFamily="50" charset="-128"/>
            </a:endParaRPr>
          </a:p>
          <a:p>
            <a:pPr algn="r"/>
            <a:r>
              <a:rPr lang="ja-JP" altLang="en-US" sz="1200" dirty="0">
                <a:latin typeface="Meiryo UI" panose="020B0604030504040204" pitchFamily="50" charset="-128"/>
                <a:ea typeface="Meiryo UI" panose="020B0604030504040204" pitchFamily="50" charset="-128"/>
              </a:rPr>
              <a:t>（職安法５条の３第１項、</a:t>
            </a:r>
            <a:r>
              <a:rPr lang="ja-JP" altLang="en-US" sz="1200" dirty="0">
                <a:solidFill>
                  <a:srgbClr val="4A4A4A"/>
                </a:solidFill>
                <a:latin typeface="Meiryo UI" panose="020B0604030504040204" pitchFamily="50" charset="-128"/>
                <a:ea typeface="Meiryo UI" panose="020B0604030504040204" pitchFamily="50" charset="-128"/>
              </a:rPr>
              <a:t>職安法施行規則第</a:t>
            </a:r>
            <a:r>
              <a:rPr lang="en-US" altLang="ja-JP" sz="1200" dirty="0">
                <a:solidFill>
                  <a:srgbClr val="4A4A4A"/>
                </a:solidFill>
                <a:latin typeface="Meiryo UI" panose="020B0604030504040204" pitchFamily="50" charset="-128"/>
                <a:ea typeface="Meiryo UI" panose="020B0604030504040204" pitchFamily="50" charset="-128"/>
              </a:rPr>
              <a:t>4</a:t>
            </a:r>
            <a:r>
              <a:rPr lang="ja-JP" altLang="en-US" sz="1200" dirty="0">
                <a:solidFill>
                  <a:srgbClr val="4A4A4A"/>
                </a:solidFill>
                <a:latin typeface="Meiryo UI" panose="020B0604030504040204" pitchFamily="50" charset="-128"/>
                <a:ea typeface="Meiryo UI" panose="020B0604030504040204" pitchFamily="50" charset="-128"/>
              </a:rPr>
              <a:t>条の</a:t>
            </a:r>
            <a:r>
              <a:rPr lang="en-US" altLang="ja-JP" sz="1200" dirty="0">
                <a:solidFill>
                  <a:srgbClr val="4A4A4A"/>
                </a:solidFill>
                <a:latin typeface="Meiryo UI" panose="020B0604030504040204" pitchFamily="50" charset="-128"/>
                <a:ea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rPr>
              <a:t>）</a:t>
            </a:r>
          </a:p>
        </p:txBody>
      </p:sp>
      <p:sp>
        <p:nvSpPr>
          <p:cNvPr id="9" name="テキスト ボックス 8">
            <a:extLst>
              <a:ext uri="{FF2B5EF4-FFF2-40B4-BE49-F238E27FC236}">
                <a16:creationId xmlns:a16="http://schemas.microsoft.com/office/drawing/2014/main" id="{9F00D592-7DC9-59F0-8D12-EECBB88EC83D}"/>
              </a:ext>
            </a:extLst>
          </p:cNvPr>
          <p:cNvSpPr txBox="1"/>
          <p:nvPr/>
        </p:nvSpPr>
        <p:spPr>
          <a:xfrm>
            <a:off x="964405" y="5230564"/>
            <a:ext cx="5748909" cy="1270933"/>
          </a:xfrm>
          <a:prstGeom prst="foldedCorner">
            <a:avLst>
              <a:gd name="adj" fmla="val 11203"/>
            </a:avLst>
          </a:prstGeom>
          <a:solidFill>
            <a:schemeClr val="accent4">
              <a:lumMod val="20000"/>
              <a:lumOff val="80000"/>
            </a:schemeClr>
          </a:solidFill>
          <a:ln w="9525">
            <a:solidFill>
              <a:schemeClr val="tx1"/>
            </a:solidFill>
          </a:ln>
        </p:spPr>
        <p:txBody>
          <a:bodyPr wrap="square" rtlCol="0">
            <a:spAutoFit/>
          </a:bodyPr>
          <a:lstStyle/>
          <a:p>
            <a:r>
              <a:rPr lang="ja-JP" altLang="en-US" sz="1400" dirty="0">
                <a:latin typeface="Meiryo UI" panose="020B0604030504040204" pitchFamily="50" charset="-128"/>
                <a:ea typeface="Meiryo UI" panose="020B0604030504040204" pitchFamily="50" charset="-128"/>
              </a:rPr>
              <a:t>ハローワークや職業紹介事業者等は、一定の法令違反をしている求人者等による求人は受理しないことができる。</a:t>
            </a:r>
            <a:r>
              <a:rPr lang="ja-JP" altLang="en-US" sz="1200" dirty="0">
                <a:latin typeface="Meiryo UI" panose="020B0604030504040204" pitchFamily="50" charset="-128"/>
                <a:ea typeface="Meiryo UI" panose="020B0604030504040204" pitchFamily="50" charset="-128"/>
              </a:rPr>
              <a:t>（職安法５条の</a:t>
            </a:r>
            <a:r>
              <a:rPr lang="en-US" altLang="ja-JP" sz="1200" dirty="0">
                <a:latin typeface="Meiryo UI" panose="020B0604030504040204" pitchFamily="50" charset="-128"/>
                <a:ea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rPr>
              <a:t>）</a:t>
            </a:r>
          </a:p>
          <a:p>
            <a:endParaRPr lang="en-US" altLang="ja-JP" sz="12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労基法・最賃法・職安法・均等法・育介法・労働施策総合推進法（令</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日追加）違反！</a:t>
            </a:r>
            <a:endParaRPr lang="ja-JP" altLang="en-US" sz="1200" dirty="0">
              <a:latin typeface="Meiryo UI" panose="020B0604030504040204" pitchFamily="50" charset="-128"/>
              <a:ea typeface="Meiryo UI" panose="020B0604030504040204" pitchFamily="50" charset="-128"/>
            </a:endParaRPr>
          </a:p>
        </p:txBody>
      </p:sp>
      <p:pic>
        <p:nvPicPr>
          <p:cNvPr id="10" name="コンテンツ プレースホルダー 8" descr="テキスト&#10;&#10;自動的に生成された説明">
            <a:extLst>
              <a:ext uri="{FF2B5EF4-FFF2-40B4-BE49-F238E27FC236}">
                <a16:creationId xmlns:a16="http://schemas.microsoft.com/office/drawing/2014/main" id="{EB667507-4BEE-31ED-F181-499446B699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2012" y="991969"/>
            <a:ext cx="4266122" cy="5602252"/>
          </a:xfrm>
          <a:prstGeom prst="rect">
            <a:avLst/>
          </a:prstGeom>
          <a:ln w="31750">
            <a:solidFill>
              <a:schemeClr val="tx1"/>
            </a:solidFill>
          </a:ln>
        </p:spPr>
      </p:pic>
      <p:sp>
        <p:nvSpPr>
          <p:cNvPr id="11" name="スライド番号プレースホルダー 4">
            <a:extLst>
              <a:ext uri="{FF2B5EF4-FFF2-40B4-BE49-F238E27FC236}">
                <a16:creationId xmlns:a16="http://schemas.microsoft.com/office/drawing/2014/main" id="{4C1768D9-0528-49E2-3877-6C930A9955F8}"/>
              </a:ext>
            </a:extLst>
          </p:cNvPr>
          <p:cNvSpPr txBox="1">
            <a:spLocks/>
          </p:cNvSpPr>
          <p:nvPr/>
        </p:nvSpPr>
        <p:spPr>
          <a:xfrm>
            <a:off x="11605191" y="6480000"/>
            <a:ext cx="506185" cy="365125"/>
          </a:xfrm>
          <a:prstGeom prst="rect">
            <a:avLst/>
          </a:prstGeom>
        </p:spPr>
        <p:txBody>
          <a:bodyPr vert="horz" lIns="45720" tIns="45720" rIns="91440" bIns="45720" rtlCol="0" anchor="ctr"/>
          <a:lstStyle>
            <a:defPPr>
              <a:defRPr lang="en-US"/>
            </a:defPPr>
            <a:lvl1pPr marL="0" algn="l" defTabSz="457200" rtl="0" eaLnBrk="1" latinLnBrk="0" hangingPunct="1">
              <a:defRPr sz="1200" b="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C9034EB8-48EA-42D3-8780-D7117E8A13EF}" type="slidenum">
              <a:rPr kumimoji="1" lang="ja-JP" altLang="en-US" sz="2000" b="0" i="0" u="none" strike="noStrike" kern="1200" cap="none" spc="0" normalizeH="0" baseline="0" noProof="0" smtClean="0">
                <a:ln>
                  <a:noFill/>
                </a:ln>
                <a:solidFill>
                  <a:prstClr val="black"/>
                </a:solidFill>
                <a:effectLst/>
                <a:uLnTx/>
                <a:uFillTx/>
                <a:latin typeface="Corbel" panose="020B0503020204020204"/>
                <a:ea typeface="ＭＳ ゴシック" panose="020B0609070205080204" pitchFamily="49"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1" lang="ja-JP" altLang="en-US" sz="2000" b="0" i="0" u="none" strike="noStrike" kern="1200" cap="none" spc="0" normalizeH="0" baseline="0" noProof="0" dirty="0">
              <a:ln>
                <a:noFill/>
              </a:ln>
              <a:solidFill>
                <a:prstClr val="black"/>
              </a:solidFill>
              <a:effectLst/>
              <a:uLnTx/>
              <a:uFillTx/>
              <a:latin typeface="Corbel" panose="020B0503020204020204"/>
              <a:ea typeface="ＭＳ ゴシック" panose="020B0609070205080204" pitchFamily="49" charset="-128"/>
              <a:cs typeface="+mn-cs"/>
            </a:endParaRPr>
          </a:p>
        </p:txBody>
      </p:sp>
      <p:cxnSp>
        <p:nvCxnSpPr>
          <p:cNvPr id="2" name="直線コネクタ 1" descr="かやね社会保険労務士事務所">
            <a:extLst>
              <a:ext uri="{FF2B5EF4-FFF2-40B4-BE49-F238E27FC236}">
                <a16:creationId xmlns:a16="http://schemas.microsoft.com/office/drawing/2014/main" id="{DA6533ED-3BBE-EB65-2CF9-FAA499402CEE}"/>
              </a:ext>
              <a:ext uri="{C183D7F6-B498-43B3-948B-1728B52AA6E4}">
                <adec:decorative xmlns:adec="http://schemas.microsoft.com/office/drawing/2017/decorative" val="0"/>
              </a:ext>
            </a:extLst>
          </p:cNvPr>
          <p:cNvCxnSpPr>
            <a:cxnSpLocks/>
          </p:cNvCxnSpPr>
          <p:nvPr/>
        </p:nvCxnSpPr>
        <p:spPr>
          <a:xfrm>
            <a:off x="504000" y="720000"/>
            <a:ext cx="11296650" cy="0"/>
          </a:xfrm>
          <a:prstGeom prst="line">
            <a:avLst/>
          </a:prstGeom>
          <a:ln w="88900" cmpd="thinThick">
            <a:gradFill flip="none" rotWithShape="1">
              <a:gsLst>
                <a:gs pos="50000">
                  <a:srgbClr val="F6BE98"/>
                </a:gs>
                <a:gs pos="74000">
                  <a:schemeClr val="accent2">
                    <a:lumMod val="40000"/>
                    <a:lumOff val="60000"/>
                  </a:schemeClr>
                </a:gs>
                <a:gs pos="83000">
                  <a:schemeClr val="accent2">
                    <a:lumMod val="60000"/>
                    <a:lumOff val="40000"/>
                  </a:schemeClr>
                </a:gs>
                <a:gs pos="91602">
                  <a:schemeClr val="accent2">
                    <a:lumMod val="75000"/>
                  </a:schemeClr>
                </a:gs>
                <a:gs pos="25000">
                  <a:schemeClr val="accent2">
                    <a:lumMod val="50000"/>
                  </a:schemeClr>
                </a:gs>
              </a:gsLst>
              <a:lin ang="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9B21D1ED-3BDB-81D7-E826-95322C36BB50}"/>
              </a:ext>
            </a:extLst>
          </p:cNvPr>
          <p:cNvSpPr txBox="1"/>
          <p:nvPr/>
        </p:nvSpPr>
        <p:spPr>
          <a:xfrm>
            <a:off x="540000" y="216000"/>
            <a:ext cx="3600450" cy="523220"/>
          </a:xfrm>
          <a:prstGeom prst="rect">
            <a:avLst/>
          </a:prstGeom>
          <a:noFill/>
        </p:spPr>
        <p:txBody>
          <a:bodyPr wrap="square" rtlCol="0">
            <a:spAutoFit/>
          </a:bodyPr>
          <a:lstStyle/>
          <a:p>
            <a:r>
              <a:rPr lang="en-US" altLang="ja-JP" sz="2800" dirty="0">
                <a:latin typeface="Meiryo UI" panose="020B0604030504040204" pitchFamily="50" charset="-128"/>
                <a:ea typeface="Meiryo UI" panose="020B0604030504040204" pitchFamily="50" charset="-128"/>
              </a:rPr>
              <a:t>2</a:t>
            </a:r>
            <a:r>
              <a:rPr lang="ja-JP" altLang="en-US" sz="2800" dirty="0">
                <a:latin typeface="Meiryo UI" panose="020B0604030504040204" pitchFamily="50" charset="-128"/>
                <a:ea typeface="Meiryo UI" panose="020B0604030504040204" pitchFamily="50" charset="-128"/>
              </a:rPr>
              <a:t>．採用</a:t>
            </a:r>
            <a:endParaRPr kumimoji="1" lang="ja-JP" altLang="en-US" sz="28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594545C6-CFCC-5038-1C6D-2A5BA1AE3E86}"/>
              </a:ext>
            </a:extLst>
          </p:cNvPr>
          <p:cNvSpPr txBox="1"/>
          <p:nvPr/>
        </p:nvSpPr>
        <p:spPr>
          <a:xfrm>
            <a:off x="9720000" y="360000"/>
            <a:ext cx="2044078" cy="369332"/>
          </a:xfrm>
          <a:prstGeom prst="rect">
            <a:avLst/>
          </a:prstGeom>
          <a:noFill/>
        </p:spPr>
        <p:txBody>
          <a:bodyPr wrap="square" rtlCol="0">
            <a:spAutoFit/>
          </a:bodyPr>
          <a:lstStyle/>
          <a:p>
            <a:r>
              <a:rPr kumimoji="1" lang="ja-JP" altLang="en-US" dirty="0"/>
              <a:t>補足説明資料</a:t>
            </a:r>
            <a:r>
              <a:rPr kumimoji="1" lang="en-US" altLang="ja-JP" dirty="0"/>
              <a:t>-</a:t>
            </a:r>
            <a:r>
              <a:rPr lang="ja-JP" altLang="en-US" dirty="0"/>
              <a:t>８</a:t>
            </a:r>
            <a:endParaRPr kumimoji="1" lang="ja-JP" altLang="en-US" dirty="0"/>
          </a:p>
        </p:txBody>
      </p:sp>
      <p:sp>
        <p:nvSpPr>
          <p:cNvPr id="3" name="テキスト ボックス 2">
            <a:extLst>
              <a:ext uri="{FF2B5EF4-FFF2-40B4-BE49-F238E27FC236}">
                <a16:creationId xmlns:a16="http://schemas.microsoft.com/office/drawing/2014/main" id="{77956E52-FE80-A57E-68A1-0ECBB945FD4B}"/>
              </a:ext>
            </a:extLst>
          </p:cNvPr>
          <p:cNvSpPr txBox="1"/>
          <p:nvPr/>
        </p:nvSpPr>
        <p:spPr>
          <a:xfrm>
            <a:off x="4868873" y="1029276"/>
            <a:ext cx="1951804" cy="276999"/>
          </a:xfrm>
          <a:prstGeom prst="rect">
            <a:avLst/>
          </a:prstGeom>
          <a:noFill/>
        </p:spPr>
        <p:txBody>
          <a:bodyPr wrap="square" rtlCol="0">
            <a:spAutoFit/>
          </a:bodyPr>
          <a:lstStyle/>
          <a:p>
            <a:r>
              <a:rPr kumimoji="1" lang="ja-JP" altLang="en-US" sz="1200" dirty="0"/>
              <a:t>テキスト</a:t>
            </a:r>
            <a:r>
              <a:rPr kumimoji="1" lang="en-US" altLang="ja-JP" sz="1200" dirty="0"/>
              <a:t>P8</a:t>
            </a:r>
            <a:r>
              <a:rPr kumimoji="1" lang="ja-JP" altLang="en-US" sz="1200" dirty="0"/>
              <a:t>～</a:t>
            </a:r>
          </a:p>
        </p:txBody>
      </p:sp>
    </p:spTree>
    <p:extLst>
      <p:ext uri="{BB962C8B-B14F-4D97-AF65-F5344CB8AC3E}">
        <p14:creationId xmlns:p14="http://schemas.microsoft.com/office/powerpoint/2010/main" val="313022904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4225</TotalTime>
  <Words>7615</Words>
  <Application>Microsoft Office PowerPoint</Application>
  <PresentationFormat>ワイド画面</PresentationFormat>
  <Paragraphs>851</Paragraphs>
  <Slides>34</Slides>
  <Notes>10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34</vt:i4>
      </vt:variant>
    </vt:vector>
  </HeadingPairs>
  <TitlesOfParts>
    <vt:vector size="44" baseType="lpstr">
      <vt:lpstr>Meiryo UI</vt:lpstr>
      <vt:lpstr>ＭＳ Ｐゴシック</vt:lpstr>
      <vt:lpstr>ＭＳ ゴシック</vt:lpstr>
      <vt:lpstr>UD デジタル 教科書体 N-B</vt:lpstr>
      <vt:lpstr>メイリオ</vt:lpstr>
      <vt:lpstr>游ゴシック</vt:lpstr>
      <vt:lpstr>游ゴシック Light</vt:lpstr>
      <vt:lpstr>Arial</vt:lpstr>
      <vt:lpstr>Corbel</vt:lpstr>
      <vt:lpstr>Office テーマ</vt:lpstr>
      <vt:lpstr>令和5年度　第1回 労働基準法等実務講座  日　時：令和6年1月16日(火)   午後1時30分～午後5時     </vt:lpstr>
      <vt:lpstr>＜参考＞令和4年の定期監督主な法違反の内訳</vt:lpstr>
      <vt:lpstr>＜参考＞長時間労働が疑われる事業場に対する監督指導の内訳</vt:lpstr>
      <vt:lpstr>＜参考＞主な法違反の内訳</vt:lpstr>
      <vt:lpstr>＜参考＞主な申告事案の内訳</vt:lpstr>
      <vt:lpstr>①事業主※法人そのもの ②経営担当者※法人代表者 ③工場長など※①のために労働者に関する事項を管理する者 　（③は労働者の立場を持つ場合もあります。例：兼務役員）</vt:lpstr>
      <vt:lpstr>労働者を１人でも雇用したら、労働保険（労災・雇用）に加入が必要です！　 アルバイト一人だから…大丈夫？　➡　違法です。  『労働保険の年度更新』とは 労働保険料は、前年度の確定保険料と当年度の概算保険料を併せて申告・納付する。これを「年度更新」といい、原則として例年6月1日から7月10日までの間に、労働基準監督署、都道府県労働局及び金融機関で手続を行う。 電子申請も可能！  &lt;参考&gt; 労災保険料率　一番低い率　2.5/1000※例えば金融業や不動産業 保険料：1,000万円（賃金総額）で2.5万とか3万円、全て使用者負担  雇用保険料率　6/1000＋3.5/1000（二事業）※この他に労働者負担分6/1000あります 保険料：1,000万円（賃金総額）で労使負担計（15.5/1000）で15万5千円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就業規則の作成（届出・周知）義務（89条、90条、91条2.項、106条）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最新の36協定届様式を使用する ・　１か月45時間、年間360時間を超える時間外労働が想定される場合は、特別条項が必要 ・　協定期間は最長で1年間 ・　事業所ごとに必要（支店、支社等）※条件により本社で一括届出が可能</vt:lpstr>
      <vt:lpstr>PowerPoint プレゼンテーション</vt:lpstr>
      <vt:lpstr>PowerPoint プレゼンテーション</vt:lpstr>
      <vt:lpstr>PowerPoint プレゼンテーション</vt:lpstr>
      <vt:lpstr>管理監督者等の適用除外</vt:lpstr>
      <vt:lpstr>管理監督者の適用は適正に</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令和2年度　第1回 労働基準法等実務講座  日　時：令和元年11月9日(月)   午後1時30分～午後5時</dc:title>
  <dc:creator>茅根 真由美</dc:creator>
  <cp:lastModifiedBy>真由美 茅根</cp:lastModifiedBy>
  <cp:revision>50</cp:revision>
  <cp:lastPrinted>2022-11-05T03:19:15Z</cp:lastPrinted>
  <dcterms:created xsi:type="dcterms:W3CDTF">2019-11-03T01:35:12Z</dcterms:created>
  <dcterms:modified xsi:type="dcterms:W3CDTF">2024-01-07T07:53:16Z</dcterms:modified>
</cp:coreProperties>
</file>